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comments/modernComment_194_ACECD7C0.xml" ContentType="application/vnd.ms-powerpoint.comments+xml"/>
  <Override PartName="/ppt/tags/tag8.xml" ContentType="application/vnd.openxmlformats-officedocument.presentationml.tags+xml"/>
  <Override PartName="/ppt/notesSlides/notesSlide4.xml" ContentType="application/vnd.openxmlformats-officedocument.presentationml.notesSlide+xml"/>
  <Override PartName="/ppt/comments/modernComment_1B0_88879991.xml" ContentType="application/vnd.ms-powerpoint.comment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comments/modernComment_19C_2A4AD6E1.xml" ContentType="application/vnd.ms-powerpoint.comment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comments/modernComment_1B1_FEB051D9.xml" ContentType="application/vnd.ms-powerpoint.comments+xml"/>
  <Override PartName="/ppt/tags/tag20.xml" ContentType="application/vnd.openxmlformats-officedocument.presentationml.tags+xml"/>
  <Override PartName="/ppt/notesSlides/notesSlide9.xml" ContentType="application/vnd.openxmlformats-officedocument.presentationml.notesSlide+xml"/>
  <Override PartName="/ppt/comments/modernComment_1B2_1EFF97F5.xml" ContentType="application/vnd.ms-powerpoint.comment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notesSlides/notesSlide14.xml" ContentType="application/vnd.openxmlformats-officedocument.presentationml.notesSlide+xml"/>
  <Override PartName="/ppt/comments/modernComment_1A4_22EE597F.xml" ContentType="application/vnd.ms-powerpoint.comment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406" r:id="rId2"/>
    <p:sldId id="431" r:id="rId3"/>
    <p:sldId id="410" r:id="rId4"/>
    <p:sldId id="404" r:id="rId5"/>
    <p:sldId id="432" r:id="rId6"/>
    <p:sldId id="411" r:id="rId7"/>
    <p:sldId id="412" r:id="rId8"/>
    <p:sldId id="428" r:id="rId9"/>
    <p:sldId id="433" r:id="rId10"/>
    <p:sldId id="434" r:id="rId11"/>
    <p:sldId id="435" r:id="rId12"/>
    <p:sldId id="423" r:id="rId13"/>
    <p:sldId id="422" r:id="rId14"/>
    <p:sldId id="421" r:id="rId15"/>
    <p:sldId id="420" r:id="rId16"/>
    <p:sldId id="419" r:id="rId17"/>
    <p:sldId id="418" r:id="rId18"/>
    <p:sldId id="417" r:id="rId19"/>
    <p:sldId id="416" r:id="rId20"/>
    <p:sldId id="415" r:id="rId21"/>
    <p:sldId id="437" r:id="rId22"/>
    <p:sldId id="436" r:id="rId23"/>
    <p:sldId id="438" r:id="rId24"/>
    <p:sldId id="414" r:id="rId25"/>
  </p:sldIdLst>
  <p:sldSz cx="14630400" cy="8229600"/>
  <p:notesSz cx="8229600" cy="14630400"/>
  <p:embeddedFontLst>
    <p:embeddedFont>
      <p:font typeface="ADLaM Display" panose="02010000000000000000" pitchFamily="2" charset="0"/>
      <p:regular r:id="rId27"/>
    </p:embeddedFont>
    <p:embeddedFont>
      <p:font typeface="IBM Plex Sans" panose="020B0503050203000203" pitchFamily="34" charset="0"/>
      <p:regular r:id="rId28"/>
      <p:bold r:id="rId29"/>
      <p:italic r:id="rId30"/>
      <p:boldItalic r:id="rId31"/>
    </p:embeddedFont>
    <p:embeddedFont>
      <p:font typeface="IBM Plex Sans Bold" panose="020B0803050203000203" pitchFamily="34" charset="0"/>
      <p:bold r:id="rId32"/>
    </p:embeddedFont>
    <p:embeddedFont>
      <p:font typeface="Microsoft JhengHei" panose="020B0604030504040204" pitchFamily="34" charset="-120"/>
      <p:regular r:id="rId33"/>
      <p:bold r:id="rId34"/>
    </p:embeddedFont>
    <p:embeddedFont>
      <p:font typeface="Microsoft JhengHei UI" panose="020B0604030504040204" pitchFamily="34" charset="-120"/>
      <p:regular r:id="rId35"/>
      <p:bold r:id="rId36"/>
    </p:embeddedFont>
    <p:embeddedFont>
      <p:font typeface="Microsoft JhengHei UI" panose="020B0604030504040204" pitchFamily="34" charset="-120"/>
      <p:regular r:id="rId35"/>
      <p:bold r:id="rId36"/>
    </p:embeddedFont>
    <p:embeddedFont>
      <p:font typeface="Microsoft YaHei" panose="020B0503020204020204" pitchFamily="34" charset="-122"/>
      <p:regular r:id="rId37"/>
      <p:bold r:id="rId38"/>
    </p:embeddedFont>
    <p:embeddedFont>
      <p:font typeface="Microsoft YaHei" panose="020B0503020204020204" pitchFamily="34" charset="-122"/>
      <p:regular r:id="rId37"/>
      <p:bold r:id="rId38"/>
    </p:embeddedFont>
    <p:embeddedFont>
      <p:font typeface="Montserrat Black" panose="00000A00000000000000" pitchFamily="2" charset="0"/>
      <p:regular r:id="rId39"/>
      <p:bold r:id="rId40"/>
      <p:boldItalic r:id="rId41"/>
    </p:embeddedFont>
    <p:embeddedFont>
      <p:font typeface="PMingLiU" panose="02020500000000000000" pitchFamily="18" charset="-120"/>
      <p:regular r:id="rId42"/>
    </p:embeddedFont>
    <p:embeddedFont>
      <p:font typeface="Trebuchet MS" panose="020B0603020202020204" pitchFamily="34" charset="0"/>
      <p:regular r:id="rId43"/>
      <p:bold r:id="rId44"/>
      <p:italic r:id="rId45"/>
      <p:boldItalic r:id="rId46"/>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B1AF00-2DFD-33B6-7C3C-5E6862F568A3}" name="永泰 林" initials="永林" userId="7e5b7bce51538a5f" providerId="Windows Live"/>
  <p188:author id="{94A8552E-1050-FEBF-8A5F-724B2A25F6E0}" name="來賓使用者" initials="來賓" userId="來賓使用者" providerId="Windows Live"/>
  <p188:author id="{72407351-1F51-FB96-2B6E-0CAE3ECEDEE8}" name="李馥彤" initials="" userId="S::B0210302@ulive.pccu.edu.tw::0cc548ca-55ae-414f-a0a2-e807233c38e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9A6A3"/>
    <a:srgbClr val="EFE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0E92F-8BEF-4B80-BD39-A00D852D1A08}" v="66" dt="2025-03-18T10:22:55.348"/>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94_ACECD7C0.xml><?xml version="1.0" encoding="utf-8"?>
<p188:cmLst xmlns:a="http://schemas.openxmlformats.org/drawingml/2006/main" xmlns:r="http://schemas.openxmlformats.org/officeDocument/2006/relationships" xmlns:p188="http://schemas.microsoft.com/office/powerpoint/2018/8/main">
  <p188:cm id="{335C13BC-7530-4680-8A2B-6A89BE454604}" authorId="{C5B1AF00-2DFD-33B6-7C3C-5E6862F568A3}" created="2025-03-06T14:34:02.158">
    <ac:txMkLst xmlns:ac="http://schemas.microsoft.com/office/drawing/2013/main/command">
      <pc:docMk xmlns:pc="http://schemas.microsoft.com/office/powerpoint/2013/main/command"/>
      <pc:sldMk xmlns:pc="http://schemas.microsoft.com/office/powerpoint/2013/main/command" cId="2901202880" sldId="404"/>
      <ac:spMk id="2" creationId="{89651FFE-2A4D-6FB3-1A26-B5447E612B71}"/>
      <ac:txMk cp="0" len="141">
        <ac:context len="24" hash="2953660562"/>
      </ac:txMk>
    </ac:txMkLst>
    <p188:pos x="13340442" y="800100"/>
    <p188:replyLst>
      <p188:reply id="{E5A7DBBE-DCF5-4C76-85D6-52E33CADD813}" authorId="{C5B1AF00-2DFD-33B6-7C3C-5E6862F568A3}" created="2025-03-07T08:03:06.018">
        <p188:txBody>
          <a:bodyPr/>
          <a:lstStyle/>
          <a:p>
            <a:r>
              <a:rPr lang="zh-TW" altLang="en-US"/>
              <a:t>這份報告《IDF Diabetes Atlas 第 10 版》（2021 年）提供了關於全球糖尿病現狀的數據。以下是主要內容的詳細解釋：
全球糖尿病現況
2021 年，全球約有 5.37 億 名成年人（20-79 歲）患有糖尿病，相當於 每 10 人中有 1 人。
2030 年，預計糖尿病患者將增至 6.43 億（每 9 人中 1 人）。
2045 年，預計糖尿病患者將進一步增加到 7.84 億（每 8 人中 1 人）。
4/5 的糖尿病患者（81%） 來自 低收入和中等收入國家。
各區域糖尿病增長趨勢
北美 &amp; 加勒比地區（NAC）：2021 年 6300 萬人 → 2045 年 增加 24%。
南美 &amp; 中美洲（SACA）：2021 年 4900 萬人 → 2045 年 增加 50%。
中東 &amp; 北非（MENA）：2021 年 1.36 億人 → 2045 年 增加 87%。
東南亞（SEA）：2021 年 1.52 億人 → 2045 年 增加 68%。
西太平洋地區（WP）（包括中國、日本、澳洲等）：2021 年 2.6 億人 → 2045 年 增加 27%。
非洲（AFR）：2021 年 5500 萬人 → 2045 年 增加 134%（增長幅度最大）。
歐洲（EUR）：2021 年 6900 萬人 → 2045 年 增加 13%（增長幅度最小）。
糖尿病的影響
未診斷的糖尿病患者
全球有 2.4 億人（44%） 的糖尿病患者未被診斷，其中 90% 來自低收入和中等收入國家。
糖尿病死亡率
2021 年因糖尿病死亡人數達 670 萬人，即 每 5 秒就有 1 人死於糖尿病。
經濟負擔
2021 年糖尿病全球醫療支出達到 9660 億美元，相比 15 年前增加了 316%。
糖尿病前期患者
全球約 5.41 億人（每 10 人中 1 人） 有葡萄糖耐受異常（IGT），這意味著他們有較高風險發展為 2 型糖尿病。
糖尿病主要集中國家
全球 68% 糖尿病患者 居住在 糖尿病患病率最高的 10 個國家。
這些數據顯示，糖尿病已成為全球重大公共衛生問題，特別是在低收入和中等收入國家，未診斷病例和糖尿病相關死亡率仍然很高。同時，醫療成本的上升也對全球經濟帶來嚴重負擔。</a:t>
            </a:r>
          </a:p>
        </p188:txBody>
      </p188:reply>
    </p188:replyLst>
    <p188:txBody>
      <a:bodyPr/>
      <a:lstStyle/>
      <a:p>
        <a:r>
          <a:rPr lang="zh-TW" altLang="en-US"/>
          <a:t>現代社會因飲食變化、生活方式不健康、缺乏運動、壓力、遺傳因素等多方面的影響患有糖尿病者數量上升，糖尿病之視網膜病變作為糖尿病的主要併發症，是成人失明的主要原因之一，因糖尿病眼睛失明的機會為非糖尿病患者的 25 倍以上，已成為全球視力損失的主因。早期診斷和治療對於預防病情惡化至關重要</a:t>
        </a:r>
      </a:p>
    </p188:txBody>
  </p188:cm>
  <p188:cm id="{A83CEB3A-A04F-438D-BEC5-7AF3672702E8}" authorId="{94A8552E-1050-FEBF-8A5F-724B2A25F6E0}" created="2025-03-09T02:23:32.165">
    <pc:sldMkLst xmlns:pc="http://schemas.microsoft.com/office/powerpoint/2013/main/command">
      <pc:docMk/>
      <pc:sldMk cId="2901202880" sldId="404"/>
    </pc:sldMkLst>
    <p188:txBody>
      <a:bodyPr/>
      <a:lstStyle/>
      <a:p>
        <a:r>
          <a:rPr lang="zh-TW" altLang="en-US"/>
          <a:t>資料來源:https://diabetesatlas.org/</a:t>
        </a:r>
      </a:p>
    </p188:txBody>
  </p188:cm>
</p188:cmLst>
</file>

<file path=ppt/comments/modernComment_19C_2A4AD6E1.xml><?xml version="1.0" encoding="utf-8"?>
<p188:cmLst xmlns:a="http://schemas.openxmlformats.org/drawingml/2006/main" xmlns:r="http://schemas.openxmlformats.org/officeDocument/2006/relationships" xmlns:p188="http://schemas.microsoft.com/office/powerpoint/2018/8/main">
  <p188:cm id="{777772EB-1418-4B2F-93BC-FA701EDA0EB1}" authorId="{72407351-1F51-FB96-2B6E-0CAE3ECEDEE8}" created="2025-03-08T17:36:14.123">
    <ac:txMkLst xmlns:ac="http://schemas.microsoft.com/office/drawing/2013/main/command">
      <pc:docMk xmlns:pc="http://schemas.microsoft.com/office/powerpoint/2013/main/command"/>
      <pc:sldMk xmlns:pc="http://schemas.microsoft.com/office/powerpoint/2013/main/command" cId="709547745" sldId="412"/>
      <ac:spMk id="5" creationId="{6D230E54-060D-CD7E-7B5C-62B6109054B7}"/>
      <ac:txMk cp="0" len="17">
        <ac:context len="18" hash="4276697651"/>
      </ac:txMk>
    </ac:txMkLst>
    <p188:pos x="9348417" y="1077748"/>
    <p188:txBody>
      <a:bodyPr/>
      <a:lstStyle/>
      <a:p>
        <a:r>
          <a:rPr lang="zh-TW" altLang="en-US"/>
          <a:t>DR分級是最常見的分類方法，醫生會根據視網膜的病變程度進行分級</a:t>
        </a:r>
      </a:p>
    </p188:txBody>
  </p188:cm>
</p188:cmLst>
</file>

<file path=ppt/comments/modernComment_1A4_22EE597F.xml><?xml version="1.0" encoding="utf-8"?>
<p188:cmLst xmlns:a="http://schemas.openxmlformats.org/drawingml/2006/main" xmlns:r="http://schemas.openxmlformats.org/officeDocument/2006/relationships" xmlns:p188="http://schemas.microsoft.com/office/powerpoint/2018/8/main">
  <p188:cm id="{A26ABF73-56EB-4EC2-80C6-7FFE285C7E74}" authorId="{94A8552E-1050-FEBF-8A5F-724B2A25F6E0}" created="2025-03-10T16:23:11.395">
    <ac:deMkLst xmlns:ac="http://schemas.microsoft.com/office/drawing/2013/main/command">
      <pc:docMk xmlns:pc="http://schemas.microsoft.com/office/powerpoint/2013/main/command"/>
      <pc:sldMk xmlns:pc="http://schemas.microsoft.com/office/powerpoint/2013/main/command" cId="586045823" sldId="420"/>
      <ac:picMk id="5" creationId="{A6B79790-573D-E285-5960-AE299A2A4A04}"/>
    </ac:deMkLst>
    <p188:txBody>
      <a:bodyPr/>
      <a:lstStyle/>
      <a:p>
        <a:r>
          <a:rPr lang="zh-TW" altLang="en-US"/>
          <a:t>眼科成像方式的四個主要問題
青光眼檢測 
糖尿病視網膜病變 
老年黃斑部病變 視
網膜血管分割</a:t>
        </a:r>
      </a:p>
    </p188:txBody>
  </p188:cm>
</p188:cmLst>
</file>

<file path=ppt/comments/modernComment_1B0_88879991.xml><?xml version="1.0" encoding="utf-8"?>
<p188:cmLst xmlns:a="http://schemas.openxmlformats.org/drawingml/2006/main" xmlns:r="http://schemas.openxmlformats.org/officeDocument/2006/relationships" xmlns:p188="http://schemas.microsoft.com/office/powerpoint/2018/8/main">
  <p188:cm id="{4D44BFC1-464F-4204-8D22-86F9238D2A0A}" authorId="{94A8552E-1050-FEBF-8A5F-724B2A25F6E0}" created="2025-03-10T07:01:58.604">
    <pc:sldMkLst xmlns:pc="http://schemas.microsoft.com/office/powerpoint/2013/main/command">
      <pc:docMk/>
      <pc:sldMk cId="2290588049" sldId="432"/>
    </pc:sldMkLst>
    <p188:txBody>
      <a:bodyPr/>
      <a:lstStyle/>
      <a:p>
        <a:r>
          <a:rPr lang="zh-TW" altLang="en-US"/>
          <a:t>資料來源:
https://www.itri.org.tw/ListStyle.aspx?DisplayStyle=18_content&amp;SiteID=1&amp;MmmID=1036452026061075714&amp;MGID=1036734700012147651
(工業技術研究院)
https://www.vghtc.gov.tw/UploadFiles/Images/EDM/c7b497ef-ad0d-4e33-ba6b-7b1d02079446_2.pdf
(中榮醫訊第315期)</a:t>
        </a:r>
      </a:p>
    </p188:txBody>
  </p188:cm>
</p188:cmLst>
</file>

<file path=ppt/comments/modernComment_1B1_FEB051D9.xml><?xml version="1.0" encoding="utf-8"?>
<p188:cmLst xmlns:a="http://schemas.openxmlformats.org/drawingml/2006/main" xmlns:r="http://schemas.openxmlformats.org/officeDocument/2006/relationships" xmlns:p188="http://schemas.microsoft.com/office/powerpoint/2018/8/main">
  <p188:cm id="{D2B424E7-1EA8-4CA7-BA77-6745720D9EFF}" authorId="{C5B1AF00-2DFD-33B6-7C3C-5E6862F568A3}" created="2025-03-10T13:12:42.212">
    <pc:sldMkLst xmlns:pc="http://schemas.microsoft.com/office/powerpoint/2013/main/command">
      <pc:docMk/>
      <pc:sldMk cId="152261589" sldId="426"/>
    </pc:sldMkLst>
    <p188:txBody>
      <a:bodyPr/>
      <a:lstStyle/>
      <a:p>
        <a:r>
          <a:rPr lang="zh-TW" altLang="en-US"/>
          <a:t>手持式數位眼底鏡不只完成硬體輕量化，方便醫師攜帶，更結合糖尿病視網膜AI判讀系統，只需十秒鐘便能完成影像判讀，提供糖尿病視網膜病變的分類、分期及病變位置，讓偏鄉義診和遠距醫療的眼底檢測，更加精準且快速​</a:t>
        </a:r>
      </a:p>
    </p188:txBody>
  </p188:cm>
</p188:cmLst>
</file>

<file path=ppt/comments/modernComment_1B2_1EFF97F5.xml><?xml version="1.0" encoding="utf-8"?>
<p188:cmLst xmlns:a="http://schemas.openxmlformats.org/drawingml/2006/main" xmlns:r="http://schemas.openxmlformats.org/officeDocument/2006/relationships" xmlns:p188="http://schemas.microsoft.com/office/powerpoint/2018/8/main">
  <p188:cm id="{D71364CD-B132-4A85-8923-AE63AAE32136}" authorId="{C5B1AF00-2DFD-33B6-7C3C-5E6862F568A3}" created="2025-03-10T13:12:42.212">
    <pc:sldMkLst xmlns:pc="http://schemas.microsoft.com/office/powerpoint/2013/main/command">
      <pc:docMk/>
      <pc:sldMk cId="152261589" sldId="426"/>
    </pc:sldMkLst>
    <p188:txBody>
      <a:bodyPr/>
      <a:lstStyle/>
      <a:p>
        <a:r>
          <a:rPr lang="zh-TW" altLang="en-US"/>
          <a:t>手持式數位眼底鏡不只完成硬體輕量化，方便醫師攜帶，更結合糖尿病視網膜AI判讀系統，只需十秒鐘便能完成影像判讀，提供糖尿病視網膜病變的分類、分期及病變位置，讓偏鄉義診和遠距醫療的眼底檢測，更加精準且快速​</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63B3F83-9BF4-406B-81CE-D12B94D86B99}" type="datetimeFigureOut">
              <a:t>2025/5/9</a:t>
            </a:fld>
            <a:endParaRPr lang="zh-TW" altLang="en-US"/>
          </a:p>
        </p:txBody>
      </p:sp>
      <p:sp>
        <p:nvSpPr>
          <p:cNvPr id="4" name="投影片影像版面配置區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19D9A7F-AD7C-42E3-B23E-4777BDB7F27E}" type="slidenum">
              <a:t>‹#›</a:t>
            </a:fld>
            <a:endParaRPr lang="zh-TW" altLang="en-US"/>
          </a:p>
        </p:txBody>
      </p:sp>
    </p:spTree>
    <p:extLst>
      <p:ext uri="{BB962C8B-B14F-4D97-AF65-F5344CB8AC3E}">
        <p14:creationId xmlns:p14="http://schemas.microsoft.com/office/powerpoint/2010/main" val="70995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01CF-9703-19E0-9F52-8BA66D103C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EBBB7C-70C4-BF49-19E3-1A8B670D1B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FA302A-EAD4-C7DB-88C6-409751BF178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67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557AF-42F5-1412-85E7-0ECD49D580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38087D-C311-97E1-736B-386C5ED312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69FEAE-732D-1D81-DF05-693604696A9E}"/>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4825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10832-2B9B-E343-E768-6AE76DF92E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A80567-9AB6-3C3D-EAEA-EF5B344C5E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29263A-3B09-7837-8604-DEC5B47E55E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46739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4CBBF-FB09-560C-17A1-455C7C4695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52C55A-4E64-8706-41B1-187BA4B853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FC84C4-FF1C-6F8F-BB0F-FA40CD3A0EA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81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61D10-7483-6DBA-7CB1-A51BF437AA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1B4653-5C4B-5DE9-883A-56F73FB72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B1689F-3883-CD99-46B1-12BCE1FB6A6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202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2D9ED-D9D3-00E0-8CC8-D7E359496C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23B617-5686-B3E9-2CDC-015B1EAFA3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0E9A46-215F-89BC-9A24-3C8F1116341D}"/>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7705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03981-61C7-3395-1B10-5C5BD14D8B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883AC1-1EB0-56A6-A0BE-84EA4A0D93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2B1921-4A9C-111F-B078-2E578173578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45481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D8589-BE6F-3849-628F-D550D0BE62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EF7A72-2794-5492-3436-2A804E30DD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40D936-5818-DF71-313A-58A4316CC1F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957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9E153-3FFE-1F4A-58A4-4D6087A0E6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0EF431-7F2C-4EEC-3141-E7899F9615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30FE1D-F90E-02BC-4A0B-EBBD6CBB3A3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506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B22DB-D086-3F2D-0019-92BCD932E2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F6B94F-6C21-B1B3-B243-F82D39889E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8E6708-B74F-01E1-0BEB-61FC60229D47}"/>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318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E1AD-C977-C656-154D-7D6A2B9BC4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3FAAB6-8246-DC87-103C-7AA8D9A8F0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40105A-5A80-EF8B-46DD-81BF0F818722}"/>
              </a:ext>
            </a:extLst>
          </p:cNvPr>
          <p:cNvSpPr>
            <a:spLocks noGrp="1"/>
          </p:cNvSpPr>
          <p:nvPr>
            <p:ph type="body" idx="1"/>
          </p:nvPr>
        </p:nvSpPr>
        <p:spPr/>
        <p:txBody>
          <a:bodyPr/>
          <a:lstStyle/>
          <a:p>
            <a:r>
              <a:rPr lang="zh-CN" altLang="en-US" b="1"/>
              <a:t>模板来自于： 第一</a:t>
            </a:r>
            <a:r>
              <a:rPr lang="en-US" altLang="zh-CN" b="1"/>
              <a:t>PPT https://www.1ppt.com/</a:t>
            </a:r>
          </a:p>
          <a:p>
            <a:endParaRPr lang="zh-CN" altLang="en-US" b="1"/>
          </a:p>
        </p:txBody>
      </p:sp>
    </p:spTree>
    <p:extLst>
      <p:ext uri="{BB962C8B-B14F-4D97-AF65-F5344CB8AC3E}">
        <p14:creationId xmlns:p14="http://schemas.microsoft.com/office/powerpoint/2010/main" val="382803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D244-D17D-4440-3926-346191D753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CDCDCC-330C-AAF5-4D5F-2AADEA6553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2A2A9A-B158-E2D3-5910-8AACC60D26A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2579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0863-0792-57DC-78FF-9E040DE30B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343641-FC50-CC4E-6A81-D9C2DEBF0E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D64C74-3CD3-237E-45D7-4A3FBAAE65D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849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9306A-8CBB-AF6D-726C-F165F7CB18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474E57-ACB2-CB56-19C1-121FCB9277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F80203-764B-B35A-4996-8691E2EE9E6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802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8521-0517-25E5-3CEE-39DD330D96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462FB4-3A05-A566-EE03-4BCAA97ECB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4E7759-7D00-B9BF-C365-5CAFDB118C90}"/>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364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9C5F6-7DD3-7C06-527A-8FBA0ABE8B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AE28B7-2357-0DA0-DBD1-678312F2C9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B6D6EC-7EB0-F63E-69D0-31A24F8CDC6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0924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7DC9B-4C3A-BD04-A40C-F6DA9EC9E2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E037F7-984B-4916-101D-EA716E93B7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F34088-6A5D-39B4-5172-BA0C2FC7419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505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6AE07-EAA1-E2A3-A333-FF7A2FEC6A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184844-4323-FDBD-643C-7F2AF4D991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00C7C4-8641-E52F-2D59-4C81D1F1740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7715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5395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981750" y="595737"/>
            <a:ext cx="2811477" cy="3214378"/>
          </a:xfrm>
          <a:custGeom>
            <a:avLst/>
            <a:gdLst/>
            <a:ahLst/>
            <a:cxnLst/>
            <a:rect l="l" t="t" r="r" b="b"/>
            <a:pathLst>
              <a:path w="3863340" h="7852409">
                <a:moveTo>
                  <a:pt x="3862974" y="0"/>
                </a:moveTo>
                <a:lnTo>
                  <a:pt x="0" y="0"/>
                </a:lnTo>
                <a:lnTo>
                  <a:pt x="0" y="7852106"/>
                </a:lnTo>
                <a:lnTo>
                  <a:pt x="3862974" y="7852106"/>
                </a:lnTo>
                <a:lnTo>
                  <a:pt x="3862974" y="0"/>
                </a:lnTo>
                <a:close/>
              </a:path>
            </a:pathLst>
          </a:custGeom>
          <a:solidFill>
            <a:srgbClr val="E9EDF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234057" y="1449578"/>
            <a:ext cx="405690" cy="228201"/>
          </a:xfrm>
          <a:prstGeom prst="rect">
            <a:avLst/>
          </a:prstGeom>
        </p:spPr>
      </p:pic>
      <p:sp>
        <p:nvSpPr>
          <p:cNvPr id="18" name="bg object 18"/>
          <p:cNvSpPr/>
          <p:nvPr/>
        </p:nvSpPr>
        <p:spPr>
          <a:xfrm>
            <a:off x="11234057" y="1021073"/>
            <a:ext cx="405733" cy="228225"/>
          </a:xfrm>
          <a:custGeom>
            <a:avLst/>
            <a:gdLst/>
            <a:ahLst/>
            <a:cxnLst/>
            <a:rect l="l" t="t" r="r" b="b"/>
            <a:pathLst>
              <a:path w="557530" h="557530">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11349626" y="1093496"/>
            <a:ext cx="174731" cy="81029"/>
          </a:xfrm>
          <a:prstGeom prst="rect">
            <a:avLst/>
          </a:prstGeom>
        </p:spPr>
      </p:pic>
      <p:sp>
        <p:nvSpPr>
          <p:cNvPr id="20" name="bg object 20"/>
          <p:cNvSpPr/>
          <p:nvPr/>
        </p:nvSpPr>
        <p:spPr>
          <a:xfrm>
            <a:off x="11332230" y="1086559"/>
            <a:ext cx="206101" cy="98776"/>
          </a:xfrm>
          <a:custGeom>
            <a:avLst/>
            <a:gdLst/>
            <a:ahLst/>
            <a:cxnLst/>
            <a:rect l="l" t="t" r="r" b="b"/>
            <a:pathLst>
              <a:path w="283209" h="241300">
                <a:moveTo>
                  <a:pt x="282981" y="232410"/>
                </a:moveTo>
                <a:lnTo>
                  <a:pt x="9321" y="232410"/>
                </a:lnTo>
                <a:lnTo>
                  <a:pt x="9321" y="0"/>
                </a:lnTo>
                <a:lnTo>
                  <a:pt x="0" y="0"/>
                </a:lnTo>
                <a:lnTo>
                  <a:pt x="0" y="232410"/>
                </a:lnTo>
                <a:lnTo>
                  <a:pt x="0" y="241300"/>
                </a:lnTo>
                <a:lnTo>
                  <a:pt x="282981" y="241300"/>
                </a:lnTo>
                <a:lnTo>
                  <a:pt x="282981" y="232410"/>
                </a:lnTo>
                <a:close/>
              </a:path>
            </a:pathLst>
          </a:custGeom>
          <a:solidFill>
            <a:srgbClr val="2D3051"/>
          </a:solidFill>
        </p:spPr>
        <p:txBody>
          <a:bodyPr wrap="square" lIns="0" tIns="0" rIns="0" bIns="0" rtlCol="0"/>
          <a:lstStyle/>
          <a:p>
            <a:endParaRPr/>
          </a:p>
        </p:txBody>
      </p:sp>
      <p:sp>
        <p:nvSpPr>
          <p:cNvPr id="21" name="bg object 21"/>
          <p:cNvSpPr/>
          <p:nvPr/>
        </p:nvSpPr>
        <p:spPr>
          <a:xfrm>
            <a:off x="11234057" y="1766447"/>
            <a:ext cx="405733" cy="228225"/>
          </a:xfrm>
          <a:custGeom>
            <a:avLst/>
            <a:gdLst/>
            <a:ahLst/>
            <a:cxnLst/>
            <a:rect l="l" t="t" r="r" b="b"/>
            <a:pathLst>
              <a:path w="557530" h="557529">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pic>
        <p:nvPicPr>
          <p:cNvPr id="22" name="bg object 22"/>
          <p:cNvPicPr/>
          <p:nvPr/>
        </p:nvPicPr>
        <p:blipFill>
          <a:blip r:embed="rId4" cstate="print"/>
          <a:stretch>
            <a:fillRect/>
          </a:stretch>
        </p:blipFill>
        <p:spPr>
          <a:xfrm>
            <a:off x="11315962" y="1871280"/>
            <a:ext cx="155359" cy="44599"/>
          </a:xfrm>
          <a:prstGeom prst="rect">
            <a:avLst/>
          </a:prstGeom>
        </p:spPr>
      </p:pic>
      <p:sp>
        <p:nvSpPr>
          <p:cNvPr id="23" name="bg object 23"/>
          <p:cNvSpPr/>
          <p:nvPr/>
        </p:nvSpPr>
        <p:spPr>
          <a:xfrm>
            <a:off x="11326050" y="1838206"/>
            <a:ext cx="219502" cy="107354"/>
          </a:xfrm>
          <a:custGeom>
            <a:avLst/>
            <a:gdLst/>
            <a:ahLst/>
            <a:cxnLst/>
            <a:rect l="l" t="t" r="r" b="b"/>
            <a:pathLst>
              <a:path w="301625" h="262254">
                <a:moveTo>
                  <a:pt x="238413" y="0"/>
                </a:moveTo>
                <a:lnTo>
                  <a:pt x="210294" y="960"/>
                </a:lnTo>
                <a:lnTo>
                  <a:pt x="184590" y="9750"/>
                </a:lnTo>
                <a:lnTo>
                  <a:pt x="163822" y="21453"/>
                </a:lnTo>
                <a:lnTo>
                  <a:pt x="150512" y="31151"/>
                </a:lnTo>
                <a:lnTo>
                  <a:pt x="137204" y="21456"/>
                </a:lnTo>
                <a:lnTo>
                  <a:pt x="116439" y="9759"/>
                </a:lnTo>
                <a:lnTo>
                  <a:pt x="90735" y="970"/>
                </a:lnTo>
                <a:lnTo>
                  <a:pt x="62611" y="0"/>
                </a:lnTo>
                <a:lnTo>
                  <a:pt x="47645" y="4323"/>
                </a:lnTo>
                <a:lnTo>
                  <a:pt x="11675" y="38685"/>
                </a:lnTo>
                <a:lnTo>
                  <a:pt x="0" y="74473"/>
                </a:lnTo>
                <a:lnTo>
                  <a:pt x="246" y="93443"/>
                </a:lnTo>
                <a:lnTo>
                  <a:pt x="4559" y="113046"/>
                </a:lnTo>
                <a:lnTo>
                  <a:pt x="5383" y="115613"/>
                </a:lnTo>
                <a:lnTo>
                  <a:pt x="7759" y="117249"/>
                </a:lnTo>
                <a:lnTo>
                  <a:pt x="10326" y="117249"/>
                </a:lnTo>
                <a:lnTo>
                  <a:pt x="12165" y="116974"/>
                </a:lnTo>
                <a:lnTo>
                  <a:pt x="15353" y="115959"/>
                </a:lnTo>
                <a:lnTo>
                  <a:pt x="17108" y="112545"/>
                </a:lnTo>
                <a:lnTo>
                  <a:pt x="16093" y="109357"/>
                </a:lnTo>
                <a:lnTo>
                  <a:pt x="12324" y="92279"/>
                </a:lnTo>
                <a:lnTo>
                  <a:pt x="22170" y="44738"/>
                </a:lnTo>
                <a:lnTo>
                  <a:pt x="52202" y="15573"/>
                </a:lnTo>
                <a:lnTo>
                  <a:pt x="64497" y="11951"/>
                </a:lnTo>
                <a:lnTo>
                  <a:pt x="93558" y="14132"/>
                </a:lnTo>
                <a:lnTo>
                  <a:pt x="119677" y="25081"/>
                </a:lnTo>
                <a:lnTo>
                  <a:pt x="138597" y="37276"/>
                </a:lnTo>
                <a:lnTo>
                  <a:pt x="147336" y="44332"/>
                </a:lnTo>
                <a:lnTo>
                  <a:pt x="148948" y="44822"/>
                </a:lnTo>
                <a:lnTo>
                  <a:pt x="150512" y="44702"/>
                </a:lnTo>
                <a:lnTo>
                  <a:pt x="152088" y="44822"/>
                </a:lnTo>
                <a:lnTo>
                  <a:pt x="153688" y="44332"/>
                </a:lnTo>
                <a:lnTo>
                  <a:pt x="162425" y="37281"/>
                </a:lnTo>
                <a:lnTo>
                  <a:pt x="181342" y="25094"/>
                </a:lnTo>
                <a:lnTo>
                  <a:pt x="207461" y="14147"/>
                </a:lnTo>
                <a:lnTo>
                  <a:pt x="236527" y="11951"/>
                </a:lnTo>
                <a:lnTo>
                  <a:pt x="248822" y="15573"/>
                </a:lnTo>
                <a:lnTo>
                  <a:pt x="260002" y="22264"/>
                </a:lnTo>
                <a:lnTo>
                  <a:pt x="270029" y="31996"/>
                </a:lnTo>
                <a:lnTo>
                  <a:pt x="278865" y="44738"/>
                </a:lnTo>
                <a:lnTo>
                  <a:pt x="288862" y="89983"/>
                </a:lnTo>
                <a:lnTo>
                  <a:pt x="273544" y="134411"/>
                </a:lnTo>
                <a:lnTo>
                  <a:pt x="242480" y="175275"/>
                </a:lnTo>
                <a:lnTo>
                  <a:pt x="205241" y="209830"/>
                </a:lnTo>
                <a:lnTo>
                  <a:pt x="171395" y="235330"/>
                </a:lnTo>
                <a:lnTo>
                  <a:pt x="150512" y="249029"/>
                </a:lnTo>
                <a:lnTo>
                  <a:pt x="137635" y="240804"/>
                </a:lnTo>
                <a:lnTo>
                  <a:pt x="116922" y="226342"/>
                </a:lnTo>
                <a:lnTo>
                  <a:pt x="91719" y="206595"/>
                </a:lnTo>
                <a:lnTo>
                  <a:pt x="65369" y="182512"/>
                </a:lnTo>
                <a:lnTo>
                  <a:pt x="63005" y="180136"/>
                </a:lnTo>
                <a:lnTo>
                  <a:pt x="59184" y="180124"/>
                </a:lnTo>
                <a:lnTo>
                  <a:pt x="54444" y="184852"/>
                </a:lnTo>
                <a:lnTo>
                  <a:pt x="54432" y="188685"/>
                </a:lnTo>
                <a:lnTo>
                  <a:pt x="56796" y="191061"/>
                </a:lnTo>
                <a:lnTo>
                  <a:pt x="87833" y="219137"/>
                </a:lnTo>
                <a:lnTo>
                  <a:pt x="137835" y="255400"/>
                </a:lnTo>
                <a:lnTo>
                  <a:pt x="149055" y="261888"/>
                </a:lnTo>
                <a:lnTo>
                  <a:pt x="151969" y="261888"/>
                </a:lnTo>
                <a:lnTo>
                  <a:pt x="195074" y="233493"/>
                </a:lnTo>
                <a:lnTo>
                  <a:pt x="229955" y="204991"/>
                </a:lnTo>
                <a:lnTo>
                  <a:pt x="264355" y="169295"/>
                </a:lnTo>
                <a:lnTo>
                  <a:pt x="290740" y="128370"/>
                </a:lnTo>
                <a:lnTo>
                  <a:pt x="301582" y="84179"/>
                </a:lnTo>
                <a:lnTo>
                  <a:pt x="289349" y="38685"/>
                </a:lnTo>
                <a:lnTo>
                  <a:pt x="278890" y="23703"/>
                </a:lnTo>
                <a:lnTo>
                  <a:pt x="266885" y="12236"/>
                </a:lnTo>
                <a:lnTo>
                  <a:pt x="253378" y="4323"/>
                </a:lnTo>
                <a:lnTo>
                  <a:pt x="238413" y="0"/>
                </a:lnTo>
                <a:close/>
              </a:path>
            </a:pathLst>
          </a:custGeom>
          <a:solidFill>
            <a:srgbClr val="2D3051"/>
          </a:solidFill>
        </p:spPr>
        <p:txBody>
          <a:bodyPr wrap="square" lIns="0" tIns="0" rIns="0" bIns="0" rtlCol="0"/>
          <a:lstStyle/>
          <a:p>
            <a:endParaRPr/>
          </a:p>
        </p:txBody>
      </p:sp>
      <p:sp>
        <p:nvSpPr>
          <p:cNvPr id="24" name="bg object 24"/>
          <p:cNvSpPr/>
          <p:nvPr/>
        </p:nvSpPr>
        <p:spPr>
          <a:xfrm>
            <a:off x="11234057" y="2001974"/>
            <a:ext cx="405733" cy="228225"/>
          </a:xfrm>
          <a:custGeom>
            <a:avLst/>
            <a:gdLst/>
            <a:ahLst/>
            <a:cxnLst/>
            <a:rect l="l" t="t" r="r" b="b"/>
            <a:pathLst>
              <a:path w="557530" h="557529">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sp>
        <p:nvSpPr>
          <p:cNvPr id="25" name="bg object 25"/>
          <p:cNvSpPr/>
          <p:nvPr/>
        </p:nvSpPr>
        <p:spPr>
          <a:xfrm>
            <a:off x="11328385" y="2131313"/>
            <a:ext cx="217192" cy="42629"/>
          </a:xfrm>
          <a:custGeom>
            <a:avLst/>
            <a:gdLst/>
            <a:ahLst/>
            <a:cxnLst/>
            <a:rect l="l" t="t" r="r" b="b"/>
            <a:pathLst>
              <a:path w="298450" h="104139">
                <a:moveTo>
                  <a:pt x="278168" y="40500"/>
                </a:moveTo>
                <a:lnTo>
                  <a:pt x="276263" y="38595"/>
                </a:lnTo>
                <a:lnTo>
                  <a:pt x="271551" y="38595"/>
                </a:lnTo>
                <a:lnTo>
                  <a:pt x="269646" y="40500"/>
                </a:lnTo>
                <a:lnTo>
                  <a:pt x="269646" y="45212"/>
                </a:lnTo>
                <a:lnTo>
                  <a:pt x="271551" y="47129"/>
                </a:lnTo>
                <a:lnTo>
                  <a:pt x="273913" y="47129"/>
                </a:lnTo>
                <a:lnTo>
                  <a:pt x="276263" y="47129"/>
                </a:lnTo>
                <a:lnTo>
                  <a:pt x="278168" y="45212"/>
                </a:lnTo>
                <a:lnTo>
                  <a:pt x="278168" y="40500"/>
                </a:lnTo>
                <a:close/>
              </a:path>
              <a:path w="298450" h="104139">
                <a:moveTo>
                  <a:pt x="298450" y="36385"/>
                </a:moveTo>
                <a:lnTo>
                  <a:pt x="296697" y="31432"/>
                </a:lnTo>
                <a:lnTo>
                  <a:pt x="296532" y="31254"/>
                </a:lnTo>
                <a:lnTo>
                  <a:pt x="294792" y="29349"/>
                </a:lnTo>
                <a:lnTo>
                  <a:pt x="285838" y="25209"/>
                </a:lnTo>
                <a:lnTo>
                  <a:pt x="285838" y="38252"/>
                </a:lnTo>
                <a:lnTo>
                  <a:pt x="260134" y="91084"/>
                </a:lnTo>
                <a:lnTo>
                  <a:pt x="260045" y="91262"/>
                </a:lnTo>
                <a:lnTo>
                  <a:pt x="244919" y="84251"/>
                </a:lnTo>
                <a:lnTo>
                  <a:pt x="246710" y="80568"/>
                </a:lnTo>
                <a:lnTo>
                  <a:pt x="246773" y="80429"/>
                </a:lnTo>
                <a:lnTo>
                  <a:pt x="251028" y="71704"/>
                </a:lnTo>
                <a:lnTo>
                  <a:pt x="270624" y="31432"/>
                </a:lnTo>
                <a:lnTo>
                  <a:pt x="270713" y="31254"/>
                </a:lnTo>
                <a:lnTo>
                  <a:pt x="285838" y="38252"/>
                </a:lnTo>
                <a:lnTo>
                  <a:pt x="285838" y="25209"/>
                </a:lnTo>
                <a:lnTo>
                  <a:pt x="277850" y="21501"/>
                </a:lnTo>
                <a:lnTo>
                  <a:pt x="270522" y="18110"/>
                </a:lnTo>
                <a:lnTo>
                  <a:pt x="266153" y="18884"/>
                </a:lnTo>
                <a:lnTo>
                  <a:pt x="263182" y="21501"/>
                </a:lnTo>
                <a:lnTo>
                  <a:pt x="255841" y="18072"/>
                </a:lnTo>
                <a:lnTo>
                  <a:pt x="255841" y="32816"/>
                </a:lnTo>
                <a:lnTo>
                  <a:pt x="237629" y="71018"/>
                </a:lnTo>
                <a:lnTo>
                  <a:pt x="235864" y="71704"/>
                </a:lnTo>
                <a:lnTo>
                  <a:pt x="234226" y="71145"/>
                </a:lnTo>
                <a:lnTo>
                  <a:pt x="226936" y="69291"/>
                </a:lnTo>
                <a:lnTo>
                  <a:pt x="219430" y="68541"/>
                </a:lnTo>
                <a:lnTo>
                  <a:pt x="211912" y="68922"/>
                </a:lnTo>
                <a:lnTo>
                  <a:pt x="204546" y="70421"/>
                </a:lnTo>
                <a:lnTo>
                  <a:pt x="149301" y="87528"/>
                </a:lnTo>
                <a:lnTo>
                  <a:pt x="140601" y="89077"/>
                </a:lnTo>
                <a:lnTo>
                  <a:pt x="132397" y="89077"/>
                </a:lnTo>
                <a:lnTo>
                  <a:pt x="123266" y="87210"/>
                </a:lnTo>
                <a:lnTo>
                  <a:pt x="115023" y="83858"/>
                </a:lnTo>
                <a:lnTo>
                  <a:pt x="14935" y="33705"/>
                </a:lnTo>
                <a:lnTo>
                  <a:pt x="12230" y="32283"/>
                </a:lnTo>
                <a:lnTo>
                  <a:pt x="11087" y="28981"/>
                </a:lnTo>
                <a:lnTo>
                  <a:pt x="13246" y="24053"/>
                </a:lnTo>
                <a:lnTo>
                  <a:pt x="15176" y="22834"/>
                </a:lnTo>
                <a:lnTo>
                  <a:pt x="18999" y="22834"/>
                </a:lnTo>
                <a:lnTo>
                  <a:pt x="19659" y="23050"/>
                </a:lnTo>
                <a:lnTo>
                  <a:pt x="115900" y="49098"/>
                </a:lnTo>
                <a:lnTo>
                  <a:pt x="118160" y="52908"/>
                </a:lnTo>
                <a:lnTo>
                  <a:pt x="123736" y="57696"/>
                </a:lnTo>
                <a:lnTo>
                  <a:pt x="137820" y="58089"/>
                </a:lnTo>
                <a:lnTo>
                  <a:pt x="182143" y="54432"/>
                </a:lnTo>
                <a:lnTo>
                  <a:pt x="184569" y="51574"/>
                </a:lnTo>
                <a:lnTo>
                  <a:pt x="184124" y="46228"/>
                </a:lnTo>
                <a:lnTo>
                  <a:pt x="184023" y="45046"/>
                </a:lnTo>
                <a:lnTo>
                  <a:pt x="181165" y="42646"/>
                </a:lnTo>
                <a:lnTo>
                  <a:pt x="137401" y="46228"/>
                </a:lnTo>
                <a:lnTo>
                  <a:pt x="129730" y="45961"/>
                </a:lnTo>
                <a:lnTo>
                  <a:pt x="126746" y="44005"/>
                </a:lnTo>
                <a:lnTo>
                  <a:pt x="126136" y="43141"/>
                </a:lnTo>
                <a:lnTo>
                  <a:pt x="125310" y="40538"/>
                </a:lnTo>
                <a:lnTo>
                  <a:pt x="125463" y="40017"/>
                </a:lnTo>
                <a:lnTo>
                  <a:pt x="132600" y="34404"/>
                </a:lnTo>
                <a:lnTo>
                  <a:pt x="133553" y="34061"/>
                </a:lnTo>
                <a:lnTo>
                  <a:pt x="183172" y="15290"/>
                </a:lnTo>
                <a:lnTo>
                  <a:pt x="193649" y="12496"/>
                </a:lnTo>
                <a:lnTo>
                  <a:pt x="204406" y="11836"/>
                </a:lnTo>
                <a:lnTo>
                  <a:pt x="215087" y="13296"/>
                </a:lnTo>
                <a:lnTo>
                  <a:pt x="225323" y="16878"/>
                </a:lnTo>
                <a:lnTo>
                  <a:pt x="255130" y="30822"/>
                </a:lnTo>
                <a:lnTo>
                  <a:pt x="255841" y="32816"/>
                </a:lnTo>
                <a:lnTo>
                  <a:pt x="255841" y="18072"/>
                </a:lnTo>
                <a:lnTo>
                  <a:pt x="242506" y="11836"/>
                </a:lnTo>
                <a:lnTo>
                  <a:pt x="230339" y="6146"/>
                </a:lnTo>
                <a:lnTo>
                  <a:pt x="217868" y="1790"/>
                </a:lnTo>
                <a:lnTo>
                  <a:pt x="204851" y="0"/>
                </a:lnTo>
                <a:lnTo>
                  <a:pt x="191731" y="800"/>
                </a:lnTo>
                <a:lnTo>
                  <a:pt x="178981" y="4216"/>
                </a:lnTo>
                <a:lnTo>
                  <a:pt x="129273" y="23050"/>
                </a:lnTo>
                <a:lnTo>
                  <a:pt x="127520" y="23571"/>
                </a:lnTo>
                <a:lnTo>
                  <a:pt x="119164" y="26441"/>
                </a:lnTo>
                <a:lnTo>
                  <a:pt x="114960" y="34404"/>
                </a:lnTo>
                <a:lnTo>
                  <a:pt x="114566" y="35382"/>
                </a:lnTo>
                <a:lnTo>
                  <a:pt x="114274" y="36385"/>
                </a:lnTo>
                <a:lnTo>
                  <a:pt x="64185" y="22834"/>
                </a:lnTo>
                <a:lnTo>
                  <a:pt x="23012" y="11684"/>
                </a:lnTo>
                <a:lnTo>
                  <a:pt x="16510" y="10883"/>
                </a:lnTo>
                <a:lnTo>
                  <a:pt x="10033" y="12496"/>
                </a:lnTo>
                <a:lnTo>
                  <a:pt x="10248" y="12496"/>
                </a:lnTo>
                <a:lnTo>
                  <a:pt x="5156" y="16027"/>
                </a:lnTo>
                <a:lnTo>
                  <a:pt x="3200" y="18884"/>
                </a:lnTo>
                <a:lnTo>
                  <a:pt x="1447" y="21501"/>
                </a:lnTo>
                <a:lnTo>
                  <a:pt x="0" y="27940"/>
                </a:lnTo>
                <a:lnTo>
                  <a:pt x="889" y="33705"/>
                </a:lnTo>
                <a:lnTo>
                  <a:pt x="109639" y="94399"/>
                </a:lnTo>
                <a:lnTo>
                  <a:pt x="136753" y="101053"/>
                </a:lnTo>
                <a:lnTo>
                  <a:pt x="142049" y="101053"/>
                </a:lnTo>
                <a:lnTo>
                  <a:pt x="147383" y="100342"/>
                </a:lnTo>
                <a:lnTo>
                  <a:pt x="152641" y="98894"/>
                </a:lnTo>
                <a:lnTo>
                  <a:pt x="184353" y="89077"/>
                </a:lnTo>
                <a:lnTo>
                  <a:pt x="207937" y="81762"/>
                </a:lnTo>
                <a:lnTo>
                  <a:pt x="214134" y="80568"/>
                </a:lnTo>
                <a:lnTo>
                  <a:pt x="220472" y="80429"/>
                </a:lnTo>
                <a:lnTo>
                  <a:pt x="226745" y="81330"/>
                </a:lnTo>
                <a:lnTo>
                  <a:pt x="232727" y="83261"/>
                </a:lnTo>
                <a:lnTo>
                  <a:pt x="232625" y="83858"/>
                </a:lnTo>
                <a:lnTo>
                  <a:pt x="232524" y="86753"/>
                </a:lnTo>
                <a:lnTo>
                  <a:pt x="234061" y="91084"/>
                </a:lnTo>
                <a:lnTo>
                  <a:pt x="235978" y="93167"/>
                </a:lnTo>
                <a:lnTo>
                  <a:pt x="257835" y="103289"/>
                </a:lnTo>
                <a:lnTo>
                  <a:pt x="259295" y="103593"/>
                </a:lnTo>
                <a:lnTo>
                  <a:pt x="264566" y="103593"/>
                </a:lnTo>
                <a:lnTo>
                  <a:pt x="268262" y="101460"/>
                </a:lnTo>
                <a:lnTo>
                  <a:pt x="273227" y="91262"/>
                </a:lnTo>
                <a:lnTo>
                  <a:pt x="298361" y="39611"/>
                </a:lnTo>
                <a:lnTo>
                  <a:pt x="298450" y="36385"/>
                </a:lnTo>
                <a:close/>
              </a:path>
            </a:pathLst>
          </a:custGeom>
          <a:solidFill>
            <a:srgbClr val="2D3051"/>
          </a:solidFill>
        </p:spPr>
        <p:txBody>
          <a:bodyPr wrap="square" lIns="0" tIns="0" rIns="0" bIns="0" rtlCol="0"/>
          <a:lstStyle/>
          <a:p>
            <a:endParaRPr/>
          </a:p>
        </p:txBody>
      </p:sp>
      <p:pic>
        <p:nvPicPr>
          <p:cNvPr id="26" name="bg object 26"/>
          <p:cNvPicPr/>
          <p:nvPr/>
        </p:nvPicPr>
        <p:blipFill>
          <a:blip r:embed="rId5" cstate="print"/>
          <a:stretch>
            <a:fillRect/>
          </a:stretch>
        </p:blipFill>
        <p:spPr>
          <a:xfrm>
            <a:off x="11366160" y="2058456"/>
            <a:ext cx="124148" cy="69828"/>
          </a:xfrm>
          <a:prstGeom prst="rect">
            <a:avLst/>
          </a:prstGeom>
        </p:spPr>
      </p:pic>
      <p:sp>
        <p:nvSpPr>
          <p:cNvPr id="27" name="bg object 27"/>
          <p:cNvSpPr/>
          <p:nvPr/>
        </p:nvSpPr>
        <p:spPr>
          <a:xfrm>
            <a:off x="11234057" y="713501"/>
            <a:ext cx="405733" cy="228225"/>
          </a:xfrm>
          <a:custGeom>
            <a:avLst/>
            <a:gdLst/>
            <a:ahLst/>
            <a:cxnLst/>
            <a:rect l="l" t="t" r="r" b="b"/>
            <a:pathLst>
              <a:path w="557530" h="557530">
                <a:moveTo>
                  <a:pt x="278736" y="0"/>
                </a:moveTo>
                <a:lnTo>
                  <a:pt x="233523" y="3648"/>
                </a:lnTo>
                <a:lnTo>
                  <a:pt x="190634" y="14210"/>
                </a:lnTo>
                <a:lnTo>
                  <a:pt x="150641" y="31112"/>
                </a:lnTo>
                <a:lnTo>
                  <a:pt x="114118" y="53780"/>
                </a:lnTo>
                <a:lnTo>
                  <a:pt x="81640" y="81640"/>
                </a:lnTo>
                <a:lnTo>
                  <a:pt x="53780" y="114118"/>
                </a:lnTo>
                <a:lnTo>
                  <a:pt x="31112" y="150641"/>
                </a:lnTo>
                <a:lnTo>
                  <a:pt x="14210" y="190634"/>
                </a:lnTo>
                <a:lnTo>
                  <a:pt x="3648" y="233523"/>
                </a:lnTo>
                <a:lnTo>
                  <a:pt x="0" y="278736"/>
                </a:lnTo>
                <a:lnTo>
                  <a:pt x="3648" y="323948"/>
                </a:lnTo>
                <a:lnTo>
                  <a:pt x="14210" y="366837"/>
                </a:lnTo>
                <a:lnTo>
                  <a:pt x="31112" y="406830"/>
                </a:lnTo>
                <a:lnTo>
                  <a:pt x="53780" y="443353"/>
                </a:lnTo>
                <a:lnTo>
                  <a:pt x="81640" y="475831"/>
                </a:lnTo>
                <a:lnTo>
                  <a:pt x="114118" y="503691"/>
                </a:lnTo>
                <a:lnTo>
                  <a:pt x="150641" y="526359"/>
                </a:lnTo>
                <a:lnTo>
                  <a:pt x="190634" y="543261"/>
                </a:lnTo>
                <a:lnTo>
                  <a:pt x="233523" y="553823"/>
                </a:lnTo>
                <a:lnTo>
                  <a:pt x="278736" y="557472"/>
                </a:lnTo>
                <a:lnTo>
                  <a:pt x="323948" y="553823"/>
                </a:lnTo>
                <a:lnTo>
                  <a:pt x="366837" y="543261"/>
                </a:lnTo>
                <a:lnTo>
                  <a:pt x="406830" y="526359"/>
                </a:lnTo>
                <a:lnTo>
                  <a:pt x="443353" y="503691"/>
                </a:lnTo>
                <a:lnTo>
                  <a:pt x="475831" y="475831"/>
                </a:lnTo>
                <a:lnTo>
                  <a:pt x="503691" y="443353"/>
                </a:lnTo>
                <a:lnTo>
                  <a:pt x="526359" y="406830"/>
                </a:lnTo>
                <a:lnTo>
                  <a:pt x="543261" y="366837"/>
                </a:lnTo>
                <a:lnTo>
                  <a:pt x="553823" y="323948"/>
                </a:lnTo>
                <a:lnTo>
                  <a:pt x="557472" y="278736"/>
                </a:lnTo>
                <a:lnTo>
                  <a:pt x="553823" y="233523"/>
                </a:lnTo>
                <a:lnTo>
                  <a:pt x="543261" y="190634"/>
                </a:lnTo>
                <a:lnTo>
                  <a:pt x="526359" y="150641"/>
                </a:lnTo>
                <a:lnTo>
                  <a:pt x="503691" y="114118"/>
                </a:lnTo>
                <a:lnTo>
                  <a:pt x="475831" y="81640"/>
                </a:lnTo>
                <a:lnTo>
                  <a:pt x="443353" y="53780"/>
                </a:lnTo>
                <a:lnTo>
                  <a:pt x="406830" y="31112"/>
                </a:lnTo>
                <a:lnTo>
                  <a:pt x="366837" y="14210"/>
                </a:lnTo>
                <a:lnTo>
                  <a:pt x="323948" y="3648"/>
                </a:lnTo>
                <a:lnTo>
                  <a:pt x="278736" y="0"/>
                </a:lnTo>
                <a:close/>
              </a:path>
            </a:pathLst>
          </a:custGeom>
          <a:solidFill>
            <a:srgbClr val="FFFFFF"/>
          </a:solidFill>
        </p:spPr>
        <p:txBody>
          <a:bodyPr wrap="square" lIns="0" tIns="0" rIns="0" bIns="0" rtlCol="0"/>
          <a:lstStyle/>
          <a:p>
            <a:endParaRPr/>
          </a:p>
        </p:txBody>
      </p:sp>
      <p:sp>
        <p:nvSpPr>
          <p:cNvPr id="28" name="bg object 28"/>
          <p:cNvSpPr/>
          <p:nvPr/>
        </p:nvSpPr>
        <p:spPr>
          <a:xfrm>
            <a:off x="11335612" y="770554"/>
            <a:ext cx="202866" cy="114112"/>
          </a:xfrm>
          <a:custGeom>
            <a:avLst/>
            <a:gdLst/>
            <a:ahLst/>
            <a:cxnLst/>
            <a:rect l="l" t="t" r="r" b="b"/>
            <a:pathLst>
              <a:path w="278765" h="278764">
                <a:moveTo>
                  <a:pt x="139184" y="0"/>
                </a:moveTo>
                <a:lnTo>
                  <a:pt x="95132" y="7105"/>
                </a:lnTo>
                <a:lnTo>
                  <a:pt x="56875" y="26889"/>
                </a:lnTo>
                <a:lnTo>
                  <a:pt x="26709" y="57058"/>
                </a:lnTo>
                <a:lnTo>
                  <a:pt x="6926" y="95314"/>
                </a:lnTo>
                <a:lnTo>
                  <a:pt x="0" y="138263"/>
                </a:lnTo>
                <a:lnTo>
                  <a:pt x="19" y="140579"/>
                </a:lnTo>
                <a:lnTo>
                  <a:pt x="6926" y="183414"/>
                </a:lnTo>
                <a:lnTo>
                  <a:pt x="26709" y="221671"/>
                </a:lnTo>
                <a:lnTo>
                  <a:pt x="56875" y="251837"/>
                </a:lnTo>
                <a:lnTo>
                  <a:pt x="95132" y="271620"/>
                </a:lnTo>
                <a:lnTo>
                  <a:pt x="139184" y="278724"/>
                </a:lnTo>
                <a:lnTo>
                  <a:pt x="183232" y="271620"/>
                </a:lnTo>
                <a:lnTo>
                  <a:pt x="195401" y="265327"/>
                </a:lnTo>
                <a:lnTo>
                  <a:pt x="139184" y="265327"/>
                </a:lnTo>
                <a:lnTo>
                  <a:pt x="90151" y="255429"/>
                </a:lnTo>
                <a:lnTo>
                  <a:pt x="50286" y="228552"/>
                </a:lnTo>
                <a:lnTo>
                  <a:pt x="47044" y="223884"/>
                </a:lnTo>
                <a:lnTo>
                  <a:pt x="23117" y="188395"/>
                </a:lnTo>
                <a:lnTo>
                  <a:pt x="13465" y="140579"/>
                </a:lnTo>
                <a:lnTo>
                  <a:pt x="13438" y="140448"/>
                </a:lnTo>
                <a:lnTo>
                  <a:pt x="22054" y="92941"/>
                </a:lnTo>
                <a:lnTo>
                  <a:pt x="46270" y="54332"/>
                </a:lnTo>
                <a:lnTo>
                  <a:pt x="99513" y="54332"/>
                </a:lnTo>
                <a:lnTo>
                  <a:pt x="110445" y="50493"/>
                </a:lnTo>
                <a:lnTo>
                  <a:pt x="116152" y="47162"/>
                </a:lnTo>
                <a:lnTo>
                  <a:pt x="104332" y="44344"/>
                </a:lnTo>
                <a:lnTo>
                  <a:pt x="107513" y="42816"/>
                </a:lnTo>
                <a:lnTo>
                  <a:pt x="100404" y="42816"/>
                </a:lnTo>
                <a:lnTo>
                  <a:pt x="91652" y="38350"/>
                </a:lnTo>
                <a:lnTo>
                  <a:pt x="87736" y="35509"/>
                </a:lnTo>
                <a:lnTo>
                  <a:pt x="89281" y="26889"/>
                </a:lnTo>
                <a:lnTo>
                  <a:pt x="96703" y="26889"/>
                </a:lnTo>
                <a:lnTo>
                  <a:pt x="102670" y="22531"/>
                </a:lnTo>
                <a:lnTo>
                  <a:pt x="119708" y="22531"/>
                </a:lnTo>
                <a:lnTo>
                  <a:pt x="122278" y="21635"/>
                </a:lnTo>
                <a:lnTo>
                  <a:pt x="113024" y="16393"/>
                </a:lnTo>
                <a:lnTo>
                  <a:pt x="117717" y="15963"/>
                </a:lnTo>
                <a:lnTo>
                  <a:pt x="122396" y="15963"/>
                </a:lnTo>
                <a:lnTo>
                  <a:pt x="122349" y="14733"/>
                </a:lnTo>
                <a:lnTo>
                  <a:pt x="128140" y="14339"/>
                </a:lnTo>
                <a:lnTo>
                  <a:pt x="197222" y="14339"/>
                </a:lnTo>
                <a:lnTo>
                  <a:pt x="183232" y="7105"/>
                </a:lnTo>
                <a:lnTo>
                  <a:pt x="139184" y="0"/>
                </a:lnTo>
                <a:close/>
              </a:path>
              <a:path w="278765" h="278764">
                <a:moveTo>
                  <a:pt x="268333" y="189425"/>
                </a:moveTo>
                <a:lnTo>
                  <a:pt x="254786" y="189425"/>
                </a:lnTo>
                <a:lnTo>
                  <a:pt x="235833" y="220124"/>
                </a:lnTo>
                <a:lnTo>
                  <a:pt x="210718" y="242701"/>
                </a:lnTo>
                <a:lnTo>
                  <a:pt x="208937" y="244217"/>
                </a:lnTo>
                <a:lnTo>
                  <a:pt x="176365" y="259747"/>
                </a:lnTo>
                <a:lnTo>
                  <a:pt x="139184" y="265327"/>
                </a:lnTo>
                <a:lnTo>
                  <a:pt x="195401" y="265327"/>
                </a:lnTo>
                <a:lnTo>
                  <a:pt x="221488" y="251837"/>
                </a:lnTo>
                <a:lnTo>
                  <a:pt x="251657" y="221671"/>
                </a:lnTo>
                <a:lnTo>
                  <a:pt x="268333" y="189425"/>
                </a:lnTo>
                <a:close/>
              </a:path>
              <a:path w="278765" h="278764">
                <a:moveTo>
                  <a:pt x="161229" y="156256"/>
                </a:moveTo>
                <a:lnTo>
                  <a:pt x="79282" y="156256"/>
                </a:lnTo>
                <a:lnTo>
                  <a:pt x="84870" y="168793"/>
                </a:lnTo>
                <a:lnTo>
                  <a:pt x="83545" y="173880"/>
                </a:lnTo>
                <a:lnTo>
                  <a:pt x="90331" y="183414"/>
                </a:lnTo>
                <a:lnTo>
                  <a:pt x="91605" y="183414"/>
                </a:lnTo>
                <a:lnTo>
                  <a:pt x="97013" y="183778"/>
                </a:lnTo>
                <a:lnTo>
                  <a:pt x="101503" y="195662"/>
                </a:lnTo>
                <a:lnTo>
                  <a:pt x="101538" y="201903"/>
                </a:lnTo>
                <a:lnTo>
                  <a:pt x="100117" y="208290"/>
                </a:lnTo>
                <a:lnTo>
                  <a:pt x="100073" y="210452"/>
                </a:lnTo>
                <a:lnTo>
                  <a:pt x="99950" y="216447"/>
                </a:lnTo>
                <a:lnTo>
                  <a:pt x="102084" y="223582"/>
                </a:lnTo>
                <a:lnTo>
                  <a:pt x="104536" y="230400"/>
                </a:lnTo>
                <a:lnTo>
                  <a:pt x="105323" y="237603"/>
                </a:lnTo>
                <a:lnTo>
                  <a:pt x="104845" y="242701"/>
                </a:lnTo>
                <a:lnTo>
                  <a:pt x="114194" y="252850"/>
                </a:lnTo>
                <a:lnTo>
                  <a:pt x="119508" y="245805"/>
                </a:lnTo>
                <a:lnTo>
                  <a:pt x="119090" y="244217"/>
                </a:lnTo>
                <a:lnTo>
                  <a:pt x="121072" y="238821"/>
                </a:lnTo>
                <a:lnTo>
                  <a:pt x="123543" y="235143"/>
                </a:lnTo>
                <a:lnTo>
                  <a:pt x="125418" y="228552"/>
                </a:lnTo>
                <a:lnTo>
                  <a:pt x="123042" y="223884"/>
                </a:lnTo>
                <a:lnTo>
                  <a:pt x="132140" y="217090"/>
                </a:lnTo>
                <a:lnTo>
                  <a:pt x="131611" y="210452"/>
                </a:lnTo>
                <a:lnTo>
                  <a:pt x="131887" y="209974"/>
                </a:lnTo>
                <a:lnTo>
                  <a:pt x="134635" y="206404"/>
                </a:lnTo>
                <a:lnTo>
                  <a:pt x="139779" y="200818"/>
                </a:lnTo>
                <a:lnTo>
                  <a:pt x="145444" y="195662"/>
                </a:lnTo>
                <a:lnTo>
                  <a:pt x="150845" y="190263"/>
                </a:lnTo>
                <a:lnTo>
                  <a:pt x="155196" y="183945"/>
                </a:lnTo>
                <a:lnTo>
                  <a:pt x="156485" y="181390"/>
                </a:lnTo>
                <a:lnTo>
                  <a:pt x="154802" y="177748"/>
                </a:lnTo>
                <a:lnTo>
                  <a:pt x="158336" y="167265"/>
                </a:lnTo>
                <a:lnTo>
                  <a:pt x="162610" y="159468"/>
                </a:lnTo>
                <a:lnTo>
                  <a:pt x="161229" y="156256"/>
                </a:lnTo>
                <a:close/>
              </a:path>
              <a:path w="278765" h="278764">
                <a:moveTo>
                  <a:pt x="275912" y="123028"/>
                </a:moveTo>
                <a:lnTo>
                  <a:pt x="233259" y="123028"/>
                </a:lnTo>
                <a:lnTo>
                  <a:pt x="235861" y="126837"/>
                </a:lnTo>
                <a:lnTo>
                  <a:pt x="236680" y="131625"/>
                </a:lnTo>
                <a:lnTo>
                  <a:pt x="236721" y="131863"/>
                </a:lnTo>
                <a:lnTo>
                  <a:pt x="233844" y="138263"/>
                </a:lnTo>
                <a:lnTo>
                  <a:pt x="239988" y="145654"/>
                </a:lnTo>
                <a:lnTo>
                  <a:pt x="240353" y="146143"/>
                </a:lnTo>
                <a:lnTo>
                  <a:pt x="234381" y="152746"/>
                </a:lnTo>
                <a:lnTo>
                  <a:pt x="238405" y="161582"/>
                </a:lnTo>
                <a:lnTo>
                  <a:pt x="235933" y="166095"/>
                </a:lnTo>
                <a:lnTo>
                  <a:pt x="235432" y="170226"/>
                </a:lnTo>
                <a:lnTo>
                  <a:pt x="234774" y="175254"/>
                </a:lnTo>
                <a:lnTo>
                  <a:pt x="224554" y="203514"/>
                </a:lnTo>
                <a:lnTo>
                  <a:pt x="228483" y="209974"/>
                </a:lnTo>
                <a:lnTo>
                  <a:pt x="254786" y="189425"/>
                </a:lnTo>
                <a:lnTo>
                  <a:pt x="268333" y="189425"/>
                </a:lnTo>
                <a:lnTo>
                  <a:pt x="271441" y="183414"/>
                </a:lnTo>
                <a:lnTo>
                  <a:pt x="278350" y="140579"/>
                </a:lnTo>
                <a:lnTo>
                  <a:pt x="278462" y="139887"/>
                </a:lnTo>
                <a:lnTo>
                  <a:pt x="278546" y="139362"/>
                </a:lnTo>
                <a:lnTo>
                  <a:pt x="275998" y="123565"/>
                </a:lnTo>
                <a:lnTo>
                  <a:pt x="275912" y="123028"/>
                </a:lnTo>
                <a:close/>
              </a:path>
              <a:path w="278765" h="278764">
                <a:moveTo>
                  <a:pt x="60989" y="79655"/>
                </a:moveTo>
                <a:lnTo>
                  <a:pt x="45006" y="79655"/>
                </a:lnTo>
                <a:lnTo>
                  <a:pt x="43567" y="92401"/>
                </a:lnTo>
                <a:lnTo>
                  <a:pt x="75342" y="123565"/>
                </a:lnTo>
                <a:lnTo>
                  <a:pt x="79736" y="128699"/>
                </a:lnTo>
                <a:lnTo>
                  <a:pt x="80237" y="131625"/>
                </a:lnTo>
                <a:lnTo>
                  <a:pt x="76130" y="139887"/>
                </a:lnTo>
                <a:lnTo>
                  <a:pt x="71187" y="144639"/>
                </a:lnTo>
                <a:lnTo>
                  <a:pt x="73002" y="157439"/>
                </a:lnTo>
                <a:lnTo>
                  <a:pt x="79282" y="156256"/>
                </a:lnTo>
                <a:lnTo>
                  <a:pt x="161229" y="156256"/>
                </a:lnTo>
                <a:lnTo>
                  <a:pt x="158097" y="148973"/>
                </a:lnTo>
                <a:lnTo>
                  <a:pt x="154921" y="146143"/>
                </a:lnTo>
                <a:lnTo>
                  <a:pt x="146456" y="145654"/>
                </a:lnTo>
                <a:lnTo>
                  <a:pt x="142619" y="142132"/>
                </a:lnTo>
                <a:lnTo>
                  <a:pt x="128833" y="142132"/>
                </a:lnTo>
                <a:lnTo>
                  <a:pt x="123161" y="135111"/>
                </a:lnTo>
                <a:lnTo>
                  <a:pt x="131069" y="135111"/>
                </a:lnTo>
                <a:lnTo>
                  <a:pt x="125015" y="125953"/>
                </a:lnTo>
                <a:lnTo>
                  <a:pt x="118719" y="125953"/>
                </a:lnTo>
                <a:lnTo>
                  <a:pt x="115520" y="120055"/>
                </a:lnTo>
                <a:lnTo>
                  <a:pt x="72858" y="120055"/>
                </a:lnTo>
                <a:lnTo>
                  <a:pt x="67903" y="117571"/>
                </a:lnTo>
                <a:lnTo>
                  <a:pt x="69121" y="112580"/>
                </a:lnTo>
                <a:lnTo>
                  <a:pt x="65336" y="106396"/>
                </a:lnTo>
                <a:lnTo>
                  <a:pt x="62256" y="103387"/>
                </a:lnTo>
                <a:lnTo>
                  <a:pt x="64124" y="99554"/>
                </a:lnTo>
                <a:lnTo>
                  <a:pt x="56155" y="99554"/>
                </a:lnTo>
                <a:lnTo>
                  <a:pt x="55214" y="95314"/>
                </a:lnTo>
                <a:lnTo>
                  <a:pt x="55111" y="92401"/>
                </a:lnTo>
                <a:lnTo>
                  <a:pt x="54987" y="88802"/>
                </a:lnTo>
                <a:lnTo>
                  <a:pt x="57281" y="84370"/>
                </a:lnTo>
                <a:lnTo>
                  <a:pt x="60989" y="79655"/>
                </a:lnTo>
                <a:close/>
              </a:path>
              <a:path w="278765" h="278764">
                <a:moveTo>
                  <a:pt x="136283" y="140448"/>
                </a:moveTo>
                <a:lnTo>
                  <a:pt x="132324" y="140448"/>
                </a:lnTo>
                <a:lnTo>
                  <a:pt x="128833" y="142132"/>
                </a:lnTo>
                <a:lnTo>
                  <a:pt x="142619" y="142132"/>
                </a:lnTo>
                <a:lnTo>
                  <a:pt x="140928" y="140579"/>
                </a:lnTo>
                <a:lnTo>
                  <a:pt x="136283" y="140448"/>
                </a:lnTo>
                <a:close/>
              </a:path>
              <a:path w="278765" h="278764">
                <a:moveTo>
                  <a:pt x="275673" y="121547"/>
                </a:moveTo>
                <a:lnTo>
                  <a:pt x="219564" y="121547"/>
                </a:lnTo>
                <a:lnTo>
                  <a:pt x="228041" y="126980"/>
                </a:lnTo>
                <a:lnTo>
                  <a:pt x="233259" y="123028"/>
                </a:lnTo>
                <a:lnTo>
                  <a:pt x="275912" y="123028"/>
                </a:lnTo>
                <a:lnTo>
                  <a:pt x="275673" y="121547"/>
                </a:lnTo>
                <a:close/>
              </a:path>
              <a:path w="278765" h="278764">
                <a:moveTo>
                  <a:pt x="273175" y="106061"/>
                </a:moveTo>
                <a:lnTo>
                  <a:pt x="193296" y="106061"/>
                </a:lnTo>
                <a:lnTo>
                  <a:pt x="199982" y="113918"/>
                </a:lnTo>
                <a:lnTo>
                  <a:pt x="199538" y="120055"/>
                </a:lnTo>
                <a:lnTo>
                  <a:pt x="199431" y="121547"/>
                </a:lnTo>
                <a:lnTo>
                  <a:pt x="199324" y="123028"/>
                </a:lnTo>
                <a:lnTo>
                  <a:pt x="199206" y="124652"/>
                </a:lnTo>
                <a:lnTo>
                  <a:pt x="208591" y="126837"/>
                </a:lnTo>
                <a:lnTo>
                  <a:pt x="214083" y="125046"/>
                </a:lnTo>
                <a:lnTo>
                  <a:pt x="219564" y="121547"/>
                </a:lnTo>
                <a:lnTo>
                  <a:pt x="275673" y="121547"/>
                </a:lnTo>
                <a:lnTo>
                  <a:pt x="273331" y="107028"/>
                </a:lnTo>
                <a:lnTo>
                  <a:pt x="273229" y="106396"/>
                </a:lnTo>
                <a:lnTo>
                  <a:pt x="273175" y="106061"/>
                </a:lnTo>
                <a:close/>
              </a:path>
              <a:path w="278765" h="278764">
                <a:moveTo>
                  <a:pt x="124880" y="125750"/>
                </a:moveTo>
                <a:lnTo>
                  <a:pt x="118719" y="125953"/>
                </a:lnTo>
                <a:lnTo>
                  <a:pt x="125015" y="125953"/>
                </a:lnTo>
                <a:lnTo>
                  <a:pt x="124880" y="125750"/>
                </a:lnTo>
                <a:close/>
              </a:path>
              <a:path w="278765" h="278764">
                <a:moveTo>
                  <a:pt x="91783" y="114491"/>
                </a:moveTo>
                <a:lnTo>
                  <a:pt x="82566" y="114921"/>
                </a:lnTo>
                <a:lnTo>
                  <a:pt x="72858" y="120055"/>
                </a:lnTo>
                <a:lnTo>
                  <a:pt x="115520" y="120055"/>
                </a:lnTo>
                <a:lnTo>
                  <a:pt x="113920" y="117106"/>
                </a:lnTo>
                <a:lnTo>
                  <a:pt x="94374" y="117106"/>
                </a:lnTo>
                <a:lnTo>
                  <a:pt x="91783" y="114491"/>
                </a:lnTo>
                <a:close/>
              </a:path>
              <a:path w="278765" h="278764">
                <a:moveTo>
                  <a:pt x="104939" y="114921"/>
                </a:moveTo>
                <a:lnTo>
                  <a:pt x="103461" y="114921"/>
                </a:lnTo>
                <a:lnTo>
                  <a:pt x="94374" y="117106"/>
                </a:lnTo>
                <a:lnTo>
                  <a:pt x="113920" y="117106"/>
                </a:lnTo>
                <a:lnTo>
                  <a:pt x="113065" y="115530"/>
                </a:lnTo>
                <a:lnTo>
                  <a:pt x="114967" y="115530"/>
                </a:lnTo>
                <a:lnTo>
                  <a:pt x="104939" y="114921"/>
                </a:lnTo>
                <a:close/>
              </a:path>
              <a:path w="278765" h="278764">
                <a:moveTo>
                  <a:pt x="209164" y="58015"/>
                </a:moveTo>
                <a:lnTo>
                  <a:pt x="202310" y="60248"/>
                </a:lnTo>
                <a:lnTo>
                  <a:pt x="190693" y="66221"/>
                </a:lnTo>
                <a:lnTo>
                  <a:pt x="187429" y="73421"/>
                </a:lnTo>
                <a:lnTo>
                  <a:pt x="188608" y="81967"/>
                </a:lnTo>
                <a:lnTo>
                  <a:pt x="190338" y="92401"/>
                </a:lnTo>
                <a:lnTo>
                  <a:pt x="190428" y="92941"/>
                </a:lnTo>
                <a:lnTo>
                  <a:pt x="190520" y="93489"/>
                </a:lnTo>
                <a:lnTo>
                  <a:pt x="190574" y="93811"/>
                </a:lnTo>
                <a:lnTo>
                  <a:pt x="190836" y="97333"/>
                </a:lnTo>
                <a:lnTo>
                  <a:pt x="185177" y="101584"/>
                </a:lnTo>
                <a:lnTo>
                  <a:pt x="187720" y="107028"/>
                </a:lnTo>
                <a:lnTo>
                  <a:pt x="193296" y="106061"/>
                </a:lnTo>
                <a:lnTo>
                  <a:pt x="273175" y="106061"/>
                </a:lnTo>
                <a:lnTo>
                  <a:pt x="271441" y="95314"/>
                </a:lnTo>
                <a:lnTo>
                  <a:pt x="259942" y="73079"/>
                </a:lnTo>
                <a:lnTo>
                  <a:pt x="222755" y="73079"/>
                </a:lnTo>
                <a:lnTo>
                  <a:pt x="216423" y="62218"/>
                </a:lnTo>
                <a:lnTo>
                  <a:pt x="209164" y="58015"/>
                </a:lnTo>
                <a:close/>
              </a:path>
              <a:path w="278765" h="278764">
                <a:moveTo>
                  <a:pt x="62530" y="93489"/>
                </a:moveTo>
                <a:lnTo>
                  <a:pt x="56155" y="99554"/>
                </a:lnTo>
                <a:lnTo>
                  <a:pt x="64124" y="99554"/>
                </a:lnTo>
                <a:lnTo>
                  <a:pt x="65002" y="97751"/>
                </a:lnTo>
                <a:lnTo>
                  <a:pt x="62530" y="93489"/>
                </a:lnTo>
                <a:close/>
              </a:path>
              <a:path w="278765" h="278764">
                <a:moveTo>
                  <a:pt x="99513" y="54332"/>
                </a:moveTo>
                <a:lnTo>
                  <a:pt x="46278" y="54332"/>
                </a:lnTo>
                <a:lnTo>
                  <a:pt x="41976" y="63016"/>
                </a:lnTo>
                <a:lnTo>
                  <a:pt x="38037" y="73079"/>
                </a:lnTo>
                <a:lnTo>
                  <a:pt x="36031" y="80429"/>
                </a:lnTo>
                <a:lnTo>
                  <a:pt x="35636" y="81967"/>
                </a:lnTo>
                <a:lnTo>
                  <a:pt x="35917" y="86850"/>
                </a:lnTo>
                <a:lnTo>
                  <a:pt x="38245" y="87531"/>
                </a:lnTo>
                <a:lnTo>
                  <a:pt x="39267" y="84370"/>
                </a:lnTo>
                <a:lnTo>
                  <a:pt x="39310" y="84235"/>
                </a:lnTo>
                <a:lnTo>
                  <a:pt x="40954" y="80429"/>
                </a:lnTo>
                <a:lnTo>
                  <a:pt x="44651" y="79655"/>
                </a:lnTo>
                <a:lnTo>
                  <a:pt x="60989" y="79655"/>
                </a:lnTo>
                <a:lnTo>
                  <a:pt x="64931" y="72437"/>
                </a:lnTo>
                <a:lnTo>
                  <a:pt x="65002" y="72307"/>
                </a:lnTo>
                <a:lnTo>
                  <a:pt x="66351" y="68952"/>
                </a:lnTo>
                <a:lnTo>
                  <a:pt x="83557" y="68952"/>
                </a:lnTo>
                <a:lnTo>
                  <a:pt x="84311" y="67211"/>
                </a:lnTo>
                <a:lnTo>
                  <a:pt x="90580" y="60248"/>
                </a:lnTo>
                <a:lnTo>
                  <a:pt x="99513" y="54332"/>
                </a:lnTo>
                <a:close/>
              </a:path>
              <a:path w="278765" h="278764">
                <a:moveTo>
                  <a:pt x="83557" y="68952"/>
                </a:moveTo>
                <a:lnTo>
                  <a:pt x="66351" y="68952"/>
                </a:lnTo>
                <a:lnTo>
                  <a:pt x="71784" y="75710"/>
                </a:lnTo>
                <a:lnTo>
                  <a:pt x="74733" y="77847"/>
                </a:lnTo>
                <a:lnTo>
                  <a:pt x="75987" y="78779"/>
                </a:lnTo>
                <a:lnTo>
                  <a:pt x="78685" y="83722"/>
                </a:lnTo>
                <a:lnTo>
                  <a:pt x="83485" y="81967"/>
                </a:lnTo>
                <a:lnTo>
                  <a:pt x="80596" y="77632"/>
                </a:lnTo>
                <a:lnTo>
                  <a:pt x="81216" y="74361"/>
                </a:lnTo>
                <a:lnTo>
                  <a:pt x="83557" y="68952"/>
                </a:lnTo>
                <a:close/>
              </a:path>
              <a:path w="278765" h="278764">
                <a:moveTo>
                  <a:pt x="225701" y="65191"/>
                </a:moveTo>
                <a:lnTo>
                  <a:pt x="222690" y="73079"/>
                </a:lnTo>
                <a:lnTo>
                  <a:pt x="259942" y="73079"/>
                </a:lnTo>
                <a:lnTo>
                  <a:pt x="257623" y="68594"/>
                </a:lnTo>
                <a:lnTo>
                  <a:pt x="236590" y="68594"/>
                </a:lnTo>
                <a:lnTo>
                  <a:pt x="225701" y="65191"/>
                </a:lnTo>
                <a:close/>
              </a:path>
              <a:path w="278765" h="278764">
                <a:moveTo>
                  <a:pt x="250346" y="55747"/>
                </a:moveTo>
                <a:lnTo>
                  <a:pt x="235260" y="55747"/>
                </a:lnTo>
                <a:lnTo>
                  <a:pt x="236590" y="68594"/>
                </a:lnTo>
                <a:lnTo>
                  <a:pt x="257623" y="68594"/>
                </a:lnTo>
                <a:lnTo>
                  <a:pt x="251657" y="57058"/>
                </a:lnTo>
                <a:lnTo>
                  <a:pt x="250346" y="55747"/>
                </a:lnTo>
                <a:close/>
              </a:path>
              <a:path w="278765" h="278764">
                <a:moveTo>
                  <a:pt x="241463" y="46863"/>
                </a:moveTo>
                <a:lnTo>
                  <a:pt x="204961" y="46863"/>
                </a:lnTo>
                <a:lnTo>
                  <a:pt x="208913" y="50230"/>
                </a:lnTo>
                <a:lnTo>
                  <a:pt x="213600" y="50230"/>
                </a:lnTo>
                <a:lnTo>
                  <a:pt x="217965" y="50493"/>
                </a:lnTo>
                <a:lnTo>
                  <a:pt x="216984" y="50493"/>
                </a:lnTo>
                <a:lnTo>
                  <a:pt x="218620" y="59138"/>
                </a:lnTo>
                <a:lnTo>
                  <a:pt x="225307" y="55747"/>
                </a:lnTo>
                <a:lnTo>
                  <a:pt x="250346" y="55747"/>
                </a:lnTo>
                <a:lnTo>
                  <a:pt x="241463" y="46863"/>
                </a:lnTo>
                <a:close/>
              </a:path>
              <a:path w="278765" h="278764">
                <a:moveTo>
                  <a:pt x="198819" y="15165"/>
                </a:moveTo>
                <a:lnTo>
                  <a:pt x="149400" y="15165"/>
                </a:lnTo>
                <a:lnTo>
                  <a:pt x="163433" y="16793"/>
                </a:lnTo>
                <a:lnTo>
                  <a:pt x="175458" y="22531"/>
                </a:lnTo>
                <a:lnTo>
                  <a:pt x="182693" y="30458"/>
                </a:lnTo>
                <a:lnTo>
                  <a:pt x="182806" y="34232"/>
                </a:lnTo>
                <a:lnTo>
                  <a:pt x="179244" y="34842"/>
                </a:lnTo>
                <a:lnTo>
                  <a:pt x="174677" y="34842"/>
                </a:lnTo>
                <a:lnTo>
                  <a:pt x="172294" y="36440"/>
                </a:lnTo>
                <a:lnTo>
                  <a:pt x="173292" y="40431"/>
                </a:lnTo>
                <a:lnTo>
                  <a:pt x="177099" y="41689"/>
                </a:lnTo>
                <a:lnTo>
                  <a:pt x="181498" y="43003"/>
                </a:lnTo>
                <a:lnTo>
                  <a:pt x="184269" y="47162"/>
                </a:lnTo>
                <a:lnTo>
                  <a:pt x="182072" y="49992"/>
                </a:lnTo>
                <a:lnTo>
                  <a:pt x="176986" y="56033"/>
                </a:lnTo>
                <a:lnTo>
                  <a:pt x="187242" y="58338"/>
                </a:lnTo>
                <a:lnTo>
                  <a:pt x="191194" y="53466"/>
                </a:lnTo>
                <a:lnTo>
                  <a:pt x="198050" y="53466"/>
                </a:lnTo>
                <a:lnTo>
                  <a:pt x="200519" y="48325"/>
                </a:lnTo>
                <a:lnTo>
                  <a:pt x="204961" y="46863"/>
                </a:lnTo>
                <a:lnTo>
                  <a:pt x="241463" y="46863"/>
                </a:lnTo>
                <a:lnTo>
                  <a:pt x="221488" y="26889"/>
                </a:lnTo>
                <a:lnTo>
                  <a:pt x="198819" y="15165"/>
                </a:lnTo>
                <a:close/>
              </a:path>
              <a:path w="278765" h="278764">
                <a:moveTo>
                  <a:pt x="198050" y="53466"/>
                </a:moveTo>
                <a:lnTo>
                  <a:pt x="191194" y="53466"/>
                </a:lnTo>
                <a:lnTo>
                  <a:pt x="192072" y="57058"/>
                </a:lnTo>
                <a:lnTo>
                  <a:pt x="192196" y="57562"/>
                </a:lnTo>
                <a:lnTo>
                  <a:pt x="192245" y="57765"/>
                </a:lnTo>
                <a:lnTo>
                  <a:pt x="196687" y="56303"/>
                </a:lnTo>
                <a:lnTo>
                  <a:pt x="198050" y="53466"/>
                </a:lnTo>
                <a:close/>
              </a:path>
              <a:path w="278765" h="278764">
                <a:moveTo>
                  <a:pt x="235004" y="55747"/>
                </a:moveTo>
                <a:lnTo>
                  <a:pt x="225307" y="55747"/>
                </a:lnTo>
                <a:lnTo>
                  <a:pt x="228709" y="57562"/>
                </a:lnTo>
                <a:lnTo>
                  <a:pt x="235004" y="55747"/>
                </a:lnTo>
                <a:close/>
              </a:path>
              <a:path w="278765" h="278764">
                <a:moveTo>
                  <a:pt x="124480" y="37897"/>
                </a:moveTo>
                <a:lnTo>
                  <a:pt x="116964" y="37897"/>
                </a:lnTo>
                <a:lnTo>
                  <a:pt x="121227" y="47472"/>
                </a:lnTo>
                <a:lnTo>
                  <a:pt x="125215" y="38720"/>
                </a:lnTo>
                <a:lnTo>
                  <a:pt x="124480" y="37897"/>
                </a:lnTo>
                <a:close/>
              </a:path>
              <a:path w="278765" h="278764">
                <a:moveTo>
                  <a:pt x="110543" y="26889"/>
                </a:moveTo>
                <a:lnTo>
                  <a:pt x="110277" y="26889"/>
                </a:lnTo>
                <a:lnTo>
                  <a:pt x="102004" y="28118"/>
                </a:lnTo>
                <a:lnTo>
                  <a:pt x="100663" y="40431"/>
                </a:lnTo>
                <a:lnTo>
                  <a:pt x="100557" y="41407"/>
                </a:lnTo>
                <a:lnTo>
                  <a:pt x="100526" y="41689"/>
                </a:lnTo>
                <a:lnTo>
                  <a:pt x="100404" y="42816"/>
                </a:lnTo>
                <a:lnTo>
                  <a:pt x="107513" y="42816"/>
                </a:lnTo>
                <a:lnTo>
                  <a:pt x="110445" y="41407"/>
                </a:lnTo>
                <a:lnTo>
                  <a:pt x="116964" y="37897"/>
                </a:lnTo>
                <a:lnTo>
                  <a:pt x="124480" y="37897"/>
                </a:lnTo>
                <a:lnTo>
                  <a:pt x="115878" y="28249"/>
                </a:lnTo>
                <a:lnTo>
                  <a:pt x="110543" y="26889"/>
                </a:lnTo>
                <a:close/>
              </a:path>
              <a:path w="278765" h="278764">
                <a:moveTo>
                  <a:pt x="96703" y="26889"/>
                </a:moveTo>
                <a:lnTo>
                  <a:pt x="89350" y="26889"/>
                </a:lnTo>
                <a:lnTo>
                  <a:pt x="93419" y="29288"/>
                </a:lnTo>
                <a:lnTo>
                  <a:pt x="96703" y="26889"/>
                </a:lnTo>
                <a:close/>
              </a:path>
              <a:path w="278765" h="278764">
                <a:moveTo>
                  <a:pt x="197222" y="14339"/>
                </a:moveTo>
                <a:lnTo>
                  <a:pt x="128140" y="14339"/>
                </a:lnTo>
                <a:lnTo>
                  <a:pt x="128090" y="15963"/>
                </a:lnTo>
                <a:lnTo>
                  <a:pt x="127978" y="19569"/>
                </a:lnTo>
                <a:lnTo>
                  <a:pt x="127877" y="22817"/>
                </a:lnTo>
                <a:lnTo>
                  <a:pt x="132554" y="26889"/>
                </a:lnTo>
                <a:lnTo>
                  <a:pt x="132749" y="25861"/>
                </a:lnTo>
                <a:lnTo>
                  <a:pt x="133991" y="21026"/>
                </a:lnTo>
                <a:lnTo>
                  <a:pt x="136140" y="19569"/>
                </a:lnTo>
                <a:lnTo>
                  <a:pt x="149400" y="15165"/>
                </a:lnTo>
                <a:lnTo>
                  <a:pt x="198819" y="15165"/>
                </a:lnTo>
                <a:lnTo>
                  <a:pt x="197222" y="14339"/>
                </a:lnTo>
                <a:close/>
              </a:path>
              <a:path w="278765" h="278764">
                <a:moveTo>
                  <a:pt x="119708" y="22531"/>
                </a:moveTo>
                <a:lnTo>
                  <a:pt x="102801" y="22531"/>
                </a:lnTo>
                <a:lnTo>
                  <a:pt x="110159" y="25861"/>
                </a:lnTo>
                <a:lnTo>
                  <a:pt x="119708" y="22531"/>
                </a:lnTo>
                <a:close/>
              </a:path>
              <a:path w="278765" h="278764">
                <a:moveTo>
                  <a:pt x="122396" y="15963"/>
                </a:moveTo>
                <a:lnTo>
                  <a:pt x="117717" y="15963"/>
                </a:lnTo>
                <a:lnTo>
                  <a:pt x="122457" y="17539"/>
                </a:lnTo>
                <a:lnTo>
                  <a:pt x="122396" y="15963"/>
                </a:lnTo>
                <a:close/>
              </a:path>
            </a:pathLst>
          </a:custGeom>
          <a:solidFill>
            <a:srgbClr val="2D305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89" b="1" i="0">
                <a:solidFill>
                  <a:srgbClr val="2D305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92233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84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20.xml"/><Relationship Id="rId5" Type="http://schemas.openxmlformats.org/officeDocument/2006/relationships/image" Target="../media/image21.jpeg"/><Relationship Id="rId4" Type="http://schemas.microsoft.com/office/2018/10/relationships/comments" Target="../comments/modernComment_1B2_1EFF97F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hyperlink" Target="https://www.kaggle.com/c/aptos2019-blindness-detection/overview" TargetMode="External"/><Relationship Id="rId2" Type="http://schemas.openxmlformats.org/officeDocument/2006/relationships/slideLayout" Target="../slideLayouts/slideLayout17.xml"/><Relationship Id="rId1" Type="http://schemas.openxmlformats.org/officeDocument/2006/relationships/tags" Target="../tags/tag21.xml"/><Relationship Id="rId6" Type="http://schemas.openxmlformats.org/officeDocument/2006/relationships/hyperlink" Target="https://www.kaggle.com/datasets/mariaherrerot/messidor2preprocess" TargetMode="External"/><Relationship Id="rId5" Type="http://schemas.openxmlformats.org/officeDocument/2006/relationships/hyperlink" Target="https://ieee-dataport.org/open-access/indian-diabetic-retinopathy-image-dataset-idrid" TargetMode="External"/><Relationship Id="rId4" Type="http://schemas.openxmlformats.org/officeDocument/2006/relationships/hyperlink" Target="https://www.kaggle.com/datasets/mariaherrerot/idrid-dataset" TargetMode="External"/></Relationships>
</file>

<file path=ppt/slides/_rels/slide12.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22.png"/><Relationship Id="rId17" Type="http://schemas.openxmlformats.org/officeDocument/2006/relationships/image" Target="../media/image27.jpeg"/><Relationship Id="rId2" Type="http://schemas.openxmlformats.org/officeDocument/2006/relationships/tags" Target="../tags/tag23.xml"/><Relationship Id="rId16" Type="http://schemas.openxmlformats.org/officeDocument/2006/relationships/image" Target="../media/image26.jpe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notesSlide" Target="../notesSlides/notesSlide11.xml"/><Relationship Id="rId5" Type="http://schemas.openxmlformats.org/officeDocument/2006/relationships/tags" Target="../tags/tag26.xml"/><Relationship Id="rId15" Type="http://schemas.openxmlformats.org/officeDocument/2006/relationships/image" Target="../media/image25.png"/><Relationship Id="rId10" Type="http://schemas.openxmlformats.org/officeDocument/2006/relationships/slideLayout" Target="../slideLayouts/slideLayout17.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6" Type="http://schemas.openxmlformats.org/officeDocument/2006/relationships/image" Target="../media/image29.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notesSlide" Target="../notesSlides/notesSlide12.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hyperlink" Target="https://drive.google.com/file/d/1ruswI-u1Tvwb0_hgsRbMrkRnbEZisV1J/view?usp=drive_link" TargetMode="External"/><Relationship Id="rId3" Type="http://schemas.openxmlformats.org/officeDocument/2006/relationships/notesSlide" Target="../notesSlides/notesSlide13.xml"/><Relationship Id="rId7" Type="http://schemas.openxmlformats.org/officeDocument/2006/relationships/hyperlink" Target="https://drive.google.com/file/d/1VfMF4c8EukKzJyfE-1KkBtq0bPb5SRna/view?usp=drive_link" TargetMode="External"/><Relationship Id="rId2" Type="http://schemas.openxmlformats.org/officeDocument/2006/relationships/slideLayout" Target="../slideLayouts/slideLayout17.xml"/><Relationship Id="rId1" Type="http://schemas.openxmlformats.org/officeDocument/2006/relationships/tags" Target="../tags/tag44.xml"/><Relationship Id="rId6" Type="http://schemas.openxmlformats.org/officeDocument/2006/relationships/hyperlink" Target="https://drive.google.com/file/d/12GKO1-IUByFAcH_d7fAmfYREwqsU7RQy/view?usp=drive_link" TargetMode="External"/><Relationship Id="rId5" Type="http://schemas.openxmlformats.org/officeDocument/2006/relationships/hyperlink" Target="https://www.cochranelibrary.com/cdsr/doi/10.1002/14651858.CD013775.pub2/full/zh_HANT"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ags" Target="../tags/tag45.xml"/><Relationship Id="rId6" Type="http://schemas.openxmlformats.org/officeDocument/2006/relationships/image" Target="../media/image32.png"/><Relationship Id="rId5" Type="http://schemas.openxmlformats.org/officeDocument/2006/relationships/image" Target="../media/image31.png"/><Relationship Id="rId4" Type="http://schemas.microsoft.com/office/2018/10/relationships/comments" Target="../comments/modernComment_1A4_22EE597F.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4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4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49.xml"/><Relationship Id="rId5" Type="http://schemas.openxmlformats.org/officeDocument/2006/relationships/hyperlink" Target="https://github.com/DiabeticRetinopathy114/114_DR.git"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hyperlink" Target="https://hirortw101.github.io/Kaggle-APTOS-2019-Blindness-Detection/" TargetMode="External"/><Relationship Id="rId3" Type="http://schemas.openxmlformats.org/officeDocument/2006/relationships/image" Target="../media/image35.png"/><Relationship Id="rId7" Type="http://schemas.openxmlformats.org/officeDocument/2006/relationships/hyperlink" Target="https://youtu.be/3-4sYTe98KY"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s://www.vghtc.gov.tw/UploadFiles/Images/EDM/c7b497ef-ad0d-4e33-ba6b-7b1d02079446_2.pdf" TargetMode="External"/><Relationship Id="rId5" Type="http://schemas.openxmlformats.org/officeDocument/2006/relationships/hyperlink" Target="https://www.itri.org.tw/ListStyle.aspx?DisplayStyle=18_content&amp;SiteID=1&amp;MmmID=1036452026061075714&amp;MGID=1036734700012147651" TargetMode="External"/><Relationship Id="rId4" Type="http://schemas.openxmlformats.org/officeDocument/2006/relationships/hyperlink" Target="https://diabetesatla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7.xml"/><Relationship Id="rId7" Type="http://schemas.openxmlformats.org/officeDocument/2006/relationships/image" Target="../media/image1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microsoft.com/office/2018/10/relationships/comments" Target="../comments/modernComment_194_ACECD7C0.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8.xml"/><Relationship Id="rId5" Type="http://schemas.openxmlformats.org/officeDocument/2006/relationships/image" Target="../media/image13.jpeg"/><Relationship Id="rId4" Type="http://schemas.microsoft.com/office/2018/10/relationships/comments" Target="../comments/modernComment_1B0_8887999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4.gif"/><Relationship Id="rId5" Type="http://schemas.microsoft.com/office/2018/10/relationships/comments" Target="../comments/modernComment_19C_2A4AD6E1.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19.jpeg"/><Relationship Id="rId3" Type="http://schemas.openxmlformats.org/officeDocument/2006/relationships/tags" Target="../tags/tag15.xml"/><Relationship Id="rId7" Type="http://schemas.openxmlformats.org/officeDocument/2006/relationships/slideLayout" Target="../slideLayouts/slideLayout17.xml"/><Relationship Id="rId12" Type="http://schemas.openxmlformats.org/officeDocument/2006/relationships/image" Target="../media/image18.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7.jpeg"/><Relationship Id="rId5" Type="http://schemas.openxmlformats.org/officeDocument/2006/relationships/tags" Target="../tags/tag17.xml"/><Relationship Id="rId10" Type="http://schemas.openxmlformats.org/officeDocument/2006/relationships/image" Target="../media/image16.jpeg"/><Relationship Id="rId4" Type="http://schemas.openxmlformats.org/officeDocument/2006/relationships/tags" Target="../tags/tag16.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9.xml"/><Relationship Id="rId1" Type="http://schemas.openxmlformats.org/officeDocument/2006/relationships/video" Target="https://www.youtube.com/embed/3-4sYTe98KY?feature=oembed" TargetMode="External"/><Relationship Id="rId6" Type="http://schemas.openxmlformats.org/officeDocument/2006/relationships/image" Target="../media/image20.jpeg"/><Relationship Id="rId5" Type="http://schemas.microsoft.com/office/2018/10/relationships/comments" Target="../comments/modernComment_1B1_FEB051D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p:nvPr/>
        </p:nvSpPr>
        <p:spPr bwMode="auto">
          <a:xfrm>
            <a:off x="1" y="-7620"/>
            <a:ext cx="2730305" cy="1307650"/>
          </a:xfrm>
          <a:custGeom>
            <a:avLst/>
            <a:gdLst>
              <a:gd name="T0" fmla="*/ 1617 w 1975"/>
              <a:gd name="T1" fmla="*/ 454 h 946"/>
              <a:gd name="T2" fmla="*/ 1975 w 1975"/>
              <a:gd name="T3" fmla="*/ 0 h 946"/>
              <a:gd name="T4" fmla="*/ 0 w 1975"/>
              <a:gd name="T5" fmla="*/ 0 h 946"/>
              <a:gd name="T6" fmla="*/ 0 w 1975"/>
              <a:gd name="T7" fmla="*/ 946 h 946"/>
              <a:gd name="T8" fmla="*/ 777 w 1975"/>
              <a:gd name="T9" fmla="*/ 841 h 946"/>
              <a:gd name="T10" fmla="*/ 1617 w 1975"/>
              <a:gd name="T11" fmla="*/ 454 h 946"/>
            </a:gdLst>
            <a:ahLst/>
            <a:cxnLst>
              <a:cxn ang="0">
                <a:pos x="T0" y="T1"/>
              </a:cxn>
              <a:cxn ang="0">
                <a:pos x="T2" y="T3"/>
              </a:cxn>
              <a:cxn ang="0">
                <a:pos x="T4" y="T5"/>
              </a:cxn>
              <a:cxn ang="0">
                <a:pos x="T6" y="T7"/>
              </a:cxn>
              <a:cxn ang="0">
                <a:pos x="T8" y="T9"/>
              </a:cxn>
              <a:cxn ang="0">
                <a:pos x="T10" y="T11"/>
              </a:cxn>
            </a:cxnLst>
            <a:rect l="0" t="0" r="r" b="b"/>
            <a:pathLst>
              <a:path w="1975" h="945">
                <a:moveTo>
                  <a:pt x="1617" y="454"/>
                </a:moveTo>
                <a:cubicBezTo>
                  <a:pt x="1767" y="331"/>
                  <a:pt x="1893" y="175"/>
                  <a:pt x="1975" y="0"/>
                </a:cubicBezTo>
                <a:cubicBezTo>
                  <a:pt x="0" y="0"/>
                  <a:pt x="0" y="0"/>
                  <a:pt x="0" y="0"/>
                </a:cubicBezTo>
                <a:cubicBezTo>
                  <a:pt x="0" y="946"/>
                  <a:pt x="0" y="946"/>
                  <a:pt x="0" y="946"/>
                </a:cubicBezTo>
                <a:cubicBezTo>
                  <a:pt x="261" y="926"/>
                  <a:pt x="522" y="900"/>
                  <a:pt x="777" y="841"/>
                </a:cubicBezTo>
                <a:cubicBezTo>
                  <a:pt x="1080" y="771"/>
                  <a:pt x="1377" y="652"/>
                  <a:pt x="1617" y="454"/>
                </a:cubicBezTo>
                <a:close/>
              </a:path>
            </a:pathLst>
          </a:custGeom>
          <a:solidFill>
            <a:srgbClr val="29A6A3"/>
          </a:solidFill>
          <a:ln>
            <a:solidFill>
              <a:srgbClr val="29A6A3"/>
            </a:solid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23" name="Freeform 7"/>
          <p:cNvSpPr/>
          <p:nvPr/>
        </p:nvSpPr>
        <p:spPr bwMode="auto">
          <a:xfrm>
            <a:off x="0" y="6201144"/>
            <a:ext cx="8337142" cy="2028456"/>
          </a:xfrm>
          <a:custGeom>
            <a:avLst/>
            <a:gdLst>
              <a:gd name="T0" fmla="*/ 4440 w 4512"/>
              <a:gd name="T1" fmla="*/ 1009 h 1208"/>
              <a:gd name="T2" fmla="*/ 4512 w 4512"/>
              <a:gd name="T3" fmla="*/ 936 h 1208"/>
              <a:gd name="T4" fmla="*/ 3269 w 4512"/>
              <a:gd name="T5" fmla="*/ 706 h 1208"/>
              <a:gd name="T6" fmla="*/ 1949 w 4512"/>
              <a:gd name="T7" fmla="*/ 905 h 1208"/>
              <a:gd name="T8" fmla="*/ 0 w 4512"/>
              <a:gd name="T9" fmla="*/ 0 h 1208"/>
              <a:gd name="T10" fmla="*/ 0 w 4512"/>
              <a:gd name="T11" fmla="*/ 1208 h 1208"/>
              <a:gd name="T12" fmla="*/ 4406 w 4512"/>
              <a:gd name="T13" fmla="*/ 1208 h 1208"/>
              <a:gd name="T14" fmla="*/ 4440 w 4512"/>
              <a:gd name="T15" fmla="*/ 1009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2" h="1208">
                <a:moveTo>
                  <a:pt x="4440" y="1009"/>
                </a:moveTo>
                <a:cubicBezTo>
                  <a:pt x="4460" y="981"/>
                  <a:pt x="4484" y="957"/>
                  <a:pt x="4512" y="936"/>
                </a:cubicBezTo>
                <a:cubicBezTo>
                  <a:pt x="4166" y="682"/>
                  <a:pt x="3697" y="652"/>
                  <a:pt x="3269" y="706"/>
                </a:cubicBezTo>
                <a:cubicBezTo>
                  <a:pt x="2827" y="762"/>
                  <a:pt x="2394" y="894"/>
                  <a:pt x="1949" y="905"/>
                </a:cubicBezTo>
                <a:cubicBezTo>
                  <a:pt x="1207" y="922"/>
                  <a:pt x="470" y="572"/>
                  <a:pt x="0" y="0"/>
                </a:cubicBezTo>
                <a:cubicBezTo>
                  <a:pt x="0" y="1208"/>
                  <a:pt x="0" y="1208"/>
                  <a:pt x="0" y="1208"/>
                </a:cubicBezTo>
                <a:cubicBezTo>
                  <a:pt x="4406" y="1208"/>
                  <a:pt x="4406" y="1208"/>
                  <a:pt x="4406" y="1208"/>
                </a:cubicBezTo>
                <a:cubicBezTo>
                  <a:pt x="4387" y="1143"/>
                  <a:pt x="4400" y="1066"/>
                  <a:pt x="4440" y="1009"/>
                </a:cubicBezTo>
                <a:close/>
              </a:path>
            </a:pathLst>
          </a:custGeom>
          <a:solidFill>
            <a:schemeClr val="accent1">
              <a:lumMod val="20000"/>
              <a:lumOff val="80000"/>
            </a:schemeClr>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24" name="Freeform 8"/>
          <p:cNvSpPr/>
          <p:nvPr/>
        </p:nvSpPr>
        <p:spPr bwMode="auto">
          <a:xfrm>
            <a:off x="7531518" y="5577367"/>
            <a:ext cx="7098883" cy="2652233"/>
          </a:xfrm>
          <a:custGeom>
            <a:avLst/>
            <a:gdLst>
              <a:gd name="T0" fmla="*/ 2833 w 3293"/>
              <a:gd name="T1" fmla="*/ 418 h 1340"/>
              <a:gd name="T2" fmla="*/ 2643 w 3293"/>
              <a:gd name="T3" fmla="*/ 857 h 1340"/>
              <a:gd name="T4" fmla="*/ 1930 w 3293"/>
              <a:gd name="T5" fmla="*/ 1188 h 1340"/>
              <a:gd name="T6" fmla="*/ 1126 w 3293"/>
              <a:gd name="T7" fmla="*/ 1040 h 1340"/>
              <a:gd name="T8" fmla="*/ 317 w 3293"/>
              <a:gd name="T9" fmla="*/ 986 h 1340"/>
              <a:gd name="T10" fmla="*/ 125 w 3293"/>
              <a:gd name="T11" fmla="*/ 1068 h 1340"/>
              <a:gd name="T12" fmla="*/ 53 w 3293"/>
              <a:gd name="T13" fmla="*/ 1141 h 1340"/>
              <a:gd name="T14" fmla="*/ 19 w 3293"/>
              <a:gd name="T15" fmla="*/ 1340 h 1340"/>
              <a:gd name="T16" fmla="*/ 3293 w 3293"/>
              <a:gd name="T17" fmla="*/ 1340 h 1340"/>
              <a:gd name="T18" fmla="*/ 3293 w 3293"/>
              <a:gd name="T19" fmla="*/ 0 h 1340"/>
              <a:gd name="T20" fmla="*/ 2833 w 3293"/>
              <a:gd name="T21" fmla="*/ 418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3" h="1340">
                <a:moveTo>
                  <a:pt x="2833" y="418"/>
                </a:moveTo>
                <a:cubicBezTo>
                  <a:pt x="2762" y="561"/>
                  <a:pt x="2731" y="723"/>
                  <a:pt x="2643" y="857"/>
                </a:cubicBezTo>
                <a:cubicBezTo>
                  <a:pt x="2494" y="1085"/>
                  <a:pt x="2203" y="1187"/>
                  <a:pt x="1930" y="1188"/>
                </a:cubicBezTo>
                <a:cubicBezTo>
                  <a:pt x="1657" y="1189"/>
                  <a:pt x="1391" y="1106"/>
                  <a:pt x="1126" y="1040"/>
                </a:cubicBezTo>
                <a:cubicBezTo>
                  <a:pt x="862" y="973"/>
                  <a:pt x="582" y="921"/>
                  <a:pt x="317" y="986"/>
                </a:cubicBezTo>
                <a:cubicBezTo>
                  <a:pt x="249" y="1002"/>
                  <a:pt x="181" y="1028"/>
                  <a:pt x="125" y="1068"/>
                </a:cubicBezTo>
                <a:cubicBezTo>
                  <a:pt x="97" y="1089"/>
                  <a:pt x="73" y="1113"/>
                  <a:pt x="53" y="1141"/>
                </a:cubicBezTo>
                <a:cubicBezTo>
                  <a:pt x="13" y="1198"/>
                  <a:pt x="0" y="1275"/>
                  <a:pt x="19" y="1340"/>
                </a:cubicBezTo>
                <a:cubicBezTo>
                  <a:pt x="3293" y="1340"/>
                  <a:pt x="3293" y="1340"/>
                  <a:pt x="3293" y="1340"/>
                </a:cubicBezTo>
                <a:cubicBezTo>
                  <a:pt x="3293" y="0"/>
                  <a:pt x="3293" y="0"/>
                  <a:pt x="3293" y="0"/>
                </a:cubicBezTo>
                <a:cubicBezTo>
                  <a:pt x="3096" y="79"/>
                  <a:pt x="2927" y="228"/>
                  <a:pt x="2833" y="418"/>
                </a:cubicBezTo>
                <a:close/>
              </a:path>
            </a:pathLst>
          </a:custGeom>
          <a:solidFill>
            <a:schemeClr val="accent1"/>
          </a:solidFill>
          <a:ln>
            <a:solidFill>
              <a:srgbClr val="29A6A3"/>
            </a:solid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39" name="Oval 23"/>
          <p:cNvSpPr>
            <a:spLocks noChangeArrowheads="1"/>
          </p:cNvSpPr>
          <p:nvPr/>
        </p:nvSpPr>
        <p:spPr bwMode="auto">
          <a:xfrm>
            <a:off x="1027294" y="5469616"/>
            <a:ext cx="422910" cy="422910"/>
          </a:xfrm>
          <a:prstGeom prst="ellipse">
            <a:avLst/>
          </a:prstGeom>
          <a:solidFill>
            <a:schemeClr val="accent2">
              <a:lumMod val="20000"/>
              <a:lumOff val="80000"/>
            </a:schemeClr>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12995421" y="982693"/>
            <a:ext cx="735330" cy="815340"/>
            <a:chOff x="10829517" y="818911"/>
            <a:chExt cx="612775" cy="679450"/>
          </a:xfrm>
        </p:grpSpPr>
        <p:sp>
          <p:nvSpPr>
            <p:cNvPr id="44" name="Freeform 28"/>
            <p:cNvSpPr/>
            <p:nvPr/>
          </p:nvSpPr>
          <p:spPr bwMode="auto">
            <a:xfrm>
              <a:off x="10829517" y="972898"/>
              <a:ext cx="468313" cy="525463"/>
            </a:xfrm>
            <a:custGeom>
              <a:avLst/>
              <a:gdLst>
                <a:gd name="T0" fmla="*/ 279 w 295"/>
                <a:gd name="T1" fmla="*/ 0 h 331"/>
                <a:gd name="T2" fmla="*/ 0 w 295"/>
                <a:gd name="T3" fmla="*/ 179 h 331"/>
                <a:gd name="T4" fmla="*/ 295 w 295"/>
                <a:gd name="T5" fmla="*/ 331 h 331"/>
                <a:gd name="T6" fmla="*/ 279 w 295"/>
                <a:gd name="T7" fmla="*/ 0 h 331"/>
              </a:gdLst>
              <a:ahLst/>
              <a:cxnLst>
                <a:cxn ang="0">
                  <a:pos x="T0" y="T1"/>
                </a:cxn>
                <a:cxn ang="0">
                  <a:pos x="T2" y="T3"/>
                </a:cxn>
                <a:cxn ang="0">
                  <a:pos x="T4" y="T5"/>
                </a:cxn>
                <a:cxn ang="0">
                  <a:pos x="T6" y="T7"/>
                </a:cxn>
              </a:cxnLst>
              <a:rect l="0" t="0" r="r" b="b"/>
              <a:pathLst>
                <a:path w="295" h="331">
                  <a:moveTo>
                    <a:pt x="279" y="0"/>
                  </a:moveTo>
                  <a:lnTo>
                    <a:pt x="0" y="179"/>
                  </a:lnTo>
                  <a:lnTo>
                    <a:pt x="295" y="331"/>
                  </a:lnTo>
                  <a:lnTo>
                    <a:pt x="279" y="0"/>
                  </a:lnTo>
                  <a:close/>
                </a:path>
              </a:pathLst>
            </a:custGeom>
            <a:solidFill>
              <a:schemeClr val="accent2">
                <a:alpha val="50000"/>
              </a:schemeClr>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45" name="Freeform 29"/>
            <p:cNvSpPr>
              <a:spLocks noEditPoints="1"/>
            </p:cNvSpPr>
            <p:nvPr/>
          </p:nvSpPr>
          <p:spPr bwMode="auto">
            <a:xfrm>
              <a:off x="10926354" y="818911"/>
              <a:ext cx="515938" cy="577850"/>
            </a:xfrm>
            <a:custGeom>
              <a:avLst/>
              <a:gdLst>
                <a:gd name="T0" fmla="*/ 325 w 325"/>
                <a:gd name="T1" fmla="*/ 364 h 364"/>
                <a:gd name="T2" fmla="*/ 0 w 325"/>
                <a:gd name="T3" fmla="*/ 197 h 364"/>
                <a:gd name="T4" fmla="*/ 306 w 325"/>
                <a:gd name="T5" fmla="*/ 0 h 364"/>
                <a:gd name="T6" fmla="*/ 325 w 325"/>
                <a:gd name="T7" fmla="*/ 364 h 364"/>
                <a:gd name="T8" fmla="*/ 39 w 325"/>
                <a:gd name="T9" fmla="*/ 195 h 364"/>
                <a:gd name="T10" fmla="*/ 304 w 325"/>
                <a:gd name="T11" fmla="*/ 332 h 364"/>
                <a:gd name="T12" fmla="*/ 289 w 325"/>
                <a:gd name="T13" fmla="*/ 35 h 364"/>
                <a:gd name="T14" fmla="*/ 39 w 325"/>
                <a:gd name="T15" fmla="*/ 195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364">
                  <a:moveTo>
                    <a:pt x="325" y="364"/>
                  </a:moveTo>
                  <a:lnTo>
                    <a:pt x="0" y="197"/>
                  </a:lnTo>
                  <a:lnTo>
                    <a:pt x="306" y="0"/>
                  </a:lnTo>
                  <a:lnTo>
                    <a:pt x="325" y="364"/>
                  </a:lnTo>
                  <a:close/>
                  <a:moveTo>
                    <a:pt x="39" y="195"/>
                  </a:moveTo>
                  <a:lnTo>
                    <a:pt x="304" y="332"/>
                  </a:lnTo>
                  <a:lnTo>
                    <a:pt x="289" y="35"/>
                  </a:lnTo>
                  <a:lnTo>
                    <a:pt x="39" y="195"/>
                  </a:lnTo>
                  <a:close/>
                </a:path>
              </a:pathLst>
            </a:custGeom>
            <a:solidFill>
              <a:schemeClr val="accent2"/>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grpSp>
      <p:sp>
        <p:nvSpPr>
          <p:cNvPr id="69" name="任意多边形: 形状 68"/>
          <p:cNvSpPr>
            <a:spLocks noChangeArrowheads="1"/>
          </p:cNvSpPr>
          <p:nvPr/>
        </p:nvSpPr>
        <p:spPr bwMode="auto">
          <a:xfrm>
            <a:off x="798193" y="2114773"/>
            <a:ext cx="373382" cy="373382"/>
          </a:xfrm>
          <a:custGeom>
            <a:avLst/>
            <a:gdLst>
              <a:gd name="connsiteX0" fmla="*/ 289720 w 311152"/>
              <a:gd name="connsiteY0" fmla="*/ 268288 h 311152"/>
              <a:gd name="connsiteX1" fmla="*/ 311152 w 311152"/>
              <a:gd name="connsiteY1" fmla="*/ 289720 h 311152"/>
              <a:gd name="connsiteX2" fmla="*/ 289720 w 311152"/>
              <a:gd name="connsiteY2" fmla="*/ 311152 h 311152"/>
              <a:gd name="connsiteX3" fmla="*/ 268288 w 311152"/>
              <a:gd name="connsiteY3" fmla="*/ 289720 h 311152"/>
              <a:gd name="connsiteX4" fmla="*/ 289720 w 311152"/>
              <a:gd name="connsiteY4" fmla="*/ 268288 h 311152"/>
              <a:gd name="connsiteX5" fmla="*/ 155575 w 311152"/>
              <a:gd name="connsiteY5" fmla="*/ 268288 h 311152"/>
              <a:gd name="connsiteX6" fmla="*/ 177800 w 311152"/>
              <a:gd name="connsiteY6" fmla="*/ 289720 h 311152"/>
              <a:gd name="connsiteX7" fmla="*/ 155575 w 311152"/>
              <a:gd name="connsiteY7" fmla="*/ 311152 h 311152"/>
              <a:gd name="connsiteX8" fmla="*/ 133350 w 311152"/>
              <a:gd name="connsiteY8" fmla="*/ 289720 h 311152"/>
              <a:gd name="connsiteX9" fmla="*/ 155575 w 311152"/>
              <a:gd name="connsiteY9" fmla="*/ 268288 h 311152"/>
              <a:gd name="connsiteX10" fmla="*/ 21432 w 311152"/>
              <a:gd name="connsiteY10" fmla="*/ 268288 h 311152"/>
              <a:gd name="connsiteX11" fmla="*/ 42864 w 311152"/>
              <a:gd name="connsiteY11" fmla="*/ 289720 h 311152"/>
              <a:gd name="connsiteX12" fmla="*/ 21432 w 311152"/>
              <a:gd name="connsiteY12" fmla="*/ 311152 h 311152"/>
              <a:gd name="connsiteX13" fmla="*/ 0 w 311152"/>
              <a:gd name="connsiteY13" fmla="*/ 289720 h 311152"/>
              <a:gd name="connsiteX14" fmla="*/ 21432 w 311152"/>
              <a:gd name="connsiteY14" fmla="*/ 268288 h 311152"/>
              <a:gd name="connsiteX15" fmla="*/ 289720 w 311152"/>
              <a:gd name="connsiteY15" fmla="*/ 134938 h 311152"/>
              <a:gd name="connsiteX16" fmla="*/ 311152 w 311152"/>
              <a:gd name="connsiteY16" fmla="*/ 156370 h 311152"/>
              <a:gd name="connsiteX17" fmla="*/ 289720 w 311152"/>
              <a:gd name="connsiteY17" fmla="*/ 177802 h 311152"/>
              <a:gd name="connsiteX18" fmla="*/ 268288 w 311152"/>
              <a:gd name="connsiteY18" fmla="*/ 156370 h 311152"/>
              <a:gd name="connsiteX19" fmla="*/ 289720 w 311152"/>
              <a:gd name="connsiteY19" fmla="*/ 134938 h 311152"/>
              <a:gd name="connsiteX20" fmla="*/ 155575 w 311152"/>
              <a:gd name="connsiteY20" fmla="*/ 134938 h 311152"/>
              <a:gd name="connsiteX21" fmla="*/ 177800 w 311152"/>
              <a:gd name="connsiteY21" fmla="*/ 156370 h 311152"/>
              <a:gd name="connsiteX22" fmla="*/ 155575 w 311152"/>
              <a:gd name="connsiteY22" fmla="*/ 177802 h 311152"/>
              <a:gd name="connsiteX23" fmla="*/ 133350 w 311152"/>
              <a:gd name="connsiteY23" fmla="*/ 156370 h 311152"/>
              <a:gd name="connsiteX24" fmla="*/ 155575 w 311152"/>
              <a:gd name="connsiteY24" fmla="*/ 134938 h 311152"/>
              <a:gd name="connsiteX25" fmla="*/ 21432 w 311152"/>
              <a:gd name="connsiteY25" fmla="*/ 134938 h 311152"/>
              <a:gd name="connsiteX26" fmla="*/ 42864 w 311152"/>
              <a:gd name="connsiteY26" fmla="*/ 156370 h 311152"/>
              <a:gd name="connsiteX27" fmla="*/ 21432 w 311152"/>
              <a:gd name="connsiteY27" fmla="*/ 177802 h 311152"/>
              <a:gd name="connsiteX28" fmla="*/ 0 w 311152"/>
              <a:gd name="connsiteY28" fmla="*/ 156370 h 311152"/>
              <a:gd name="connsiteX29" fmla="*/ 21432 w 311152"/>
              <a:gd name="connsiteY29" fmla="*/ 134938 h 311152"/>
              <a:gd name="connsiteX30" fmla="*/ 289720 w 311152"/>
              <a:gd name="connsiteY30" fmla="*/ 0 h 311152"/>
              <a:gd name="connsiteX31" fmla="*/ 311152 w 311152"/>
              <a:gd name="connsiteY31" fmla="*/ 21432 h 311152"/>
              <a:gd name="connsiteX32" fmla="*/ 289720 w 311152"/>
              <a:gd name="connsiteY32" fmla="*/ 42864 h 311152"/>
              <a:gd name="connsiteX33" fmla="*/ 268288 w 311152"/>
              <a:gd name="connsiteY33" fmla="*/ 21432 h 311152"/>
              <a:gd name="connsiteX34" fmla="*/ 289720 w 311152"/>
              <a:gd name="connsiteY34" fmla="*/ 0 h 311152"/>
              <a:gd name="connsiteX35" fmla="*/ 155575 w 311152"/>
              <a:gd name="connsiteY35" fmla="*/ 0 h 311152"/>
              <a:gd name="connsiteX36" fmla="*/ 177800 w 311152"/>
              <a:gd name="connsiteY36" fmla="*/ 21432 h 311152"/>
              <a:gd name="connsiteX37" fmla="*/ 155575 w 311152"/>
              <a:gd name="connsiteY37" fmla="*/ 42864 h 311152"/>
              <a:gd name="connsiteX38" fmla="*/ 133350 w 311152"/>
              <a:gd name="connsiteY38" fmla="*/ 21432 h 311152"/>
              <a:gd name="connsiteX39" fmla="*/ 155575 w 311152"/>
              <a:gd name="connsiteY39" fmla="*/ 0 h 311152"/>
              <a:gd name="connsiteX40" fmla="*/ 21432 w 311152"/>
              <a:gd name="connsiteY40" fmla="*/ 0 h 311152"/>
              <a:gd name="connsiteX41" fmla="*/ 42864 w 311152"/>
              <a:gd name="connsiteY41" fmla="*/ 21432 h 311152"/>
              <a:gd name="connsiteX42" fmla="*/ 21432 w 311152"/>
              <a:gd name="connsiteY42" fmla="*/ 42864 h 311152"/>
              <a:gd name="connsiteX43" fmla="*/ 0 w 311152"/>
              <a:gd name="connsiteY43" fmla="*/ 21432 h 311152"/>
              <a:gd name="connsiteX44" fmla="*/ 21432 w 311152"/>
              <a:gd name="connsiteY44" fmla="*/ 0 h 3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1152" h="311152">
                <a:moveTo>
                  <a:pt x="289720" y="268288"/>
                </a:moveTo>
                <a:cubicBezTo>
                  <a:pt x="301557" y="268288"/>
                  <a:pt x="311152" y="277883"/>
                  <a:pt x="311152" y="289720"/>
                </a:cubicBezTo>
                <a:cubicBezTo>
                  <a:pt x="311152" y="301557"/>
                  <a:pt x="301557" y="311152"/>
                  <a:pt x="289720" y="311152"/>
                </a:cubicBezTo>
                <a:cubicBezTo>
                  <a:pt x="277883" y="311152"/>
                  <a:pt x="268288" y="301557"/>
                  <a:pt x="268288" y="289720"/>
                </a:cubicBezTo>
                <a:cubicBezTo>
                  <a:pt x="268288" y="277883"/>
                  <a:pt x="277883" y="268288"/>
                  <a:pt x="289720" y="268288"/>
                </a:cubicBezTo>
                <a:close/>
                <a:moveTo>
                  <a:pt x="155575" y="268288"/>
                </a:moveTo>
                <a:cubicBezTo>
                  <a:pt x="167850" y="268288"/>
                  <a:pt x="177800" y="277883"/>
                  <a:pt x="177800" y="289720"/>
                </a:cubicBezTo>
                <a:cubicBezTo>
                  <a:pt x="177800" y="301557"/>
                  <a:pt x="167850" y="311152"/>
                  <a:pt x="155575" y="311152"/>
                </a:cubicBezTo>
                <a:cubicBezTo>
                  <a:pt x="143300" y="311152"/>
                  <a:pt x="133350" y="301557"/>
                  <a:pt x="133350" y="289720"/>
                </a:cubicBezTo>
                <a:cubicBezTo>
                  <a:pt x="133350" y="277883"/>
                  <a:pt x="143300" y="268288"/>
                  <a:pt x="155575" y="268288"/>
                </a:cubicBezTo>
                <a:close/>
                <a:moveTo>
                  <a:pt x="21432" y="268288"/>
                </a:moveTo>
                <a:cubicBezTo>
                  <a:pt x="33269" y="268288"/>
                  <a:pt x="42864" y="277883"/>
                  <a:pt x="42864" y="289720"/>
                </a:cubicBezTo>
                <a:cubicBezTo>
                  <a:pt x="42864" y="301557"/>
                  <a:pt x="33269" y="311152"/>
                  <a:pt x="21432" y="311152"/>
                </a:cubicBezTo>
                <a:cubicBezTo>
                  <a:pt x="9595" y="311152"/>
                  <a:pt x="0" y="301557"/>
                  <a:pt x="0" y="289720"/>
                </a:cubicBezTo>
                <a:cubicBezTo>
                  <a:pt x="0" y="277883"/>
                  <a:pt x="9595" y="268288"/>
                  <a:pt x="21432" y="268288"/>
                </a:cubicBezTo>
                <a:close/>
                <a:moveTo>
                  <a:pt x="289720" y="134938"/>
                </a:moveTo>
                <a:cubicBezTo>
                  <a:pt x="301557" y="134938"/>
                  <a:pt x="311152" y="144533"/>
                  <a:pt x="311152" y="156370"/>
                </a:cubicBezTo>
                <a:cubicBezTo>
                  <a:pt x="311152" y="168207"/>
                  <a:pt x="301557" y="177802"/>
                  <a:pt x="289720" y="177802"/>
                </a:cubicBezTo>
                <a:cubicBezTo>
                  <a:pt x="277883" y="177802"/>
                  <a:pt x="268288" y="168207"/>
                  <a:pt x="268288" y="156370"/>
                </a:cubicBezTo>
                <a:cubicBezTo>
                  <a:pt x="268288" y="144533"/>
                  <a:pt x="277883" y="134938"/>
                  <a:pt x="289720" y="134938"/>
                </a:cubicBezTo>
                <a:close/>
                <a:moveTo>
                  <a:pt x="155575" y="134938"/>
                </a:moveTo>
                <a:cubicBezTo>
                  <a:pt x="167850" y="134938"/>
                  <a:pt x="177800" y="144533"/>
                  <a:pt x="177800" y="156370"/>
                </a:cubicBezTo>
                <a:cubicBezTo>
                  <a:pt x="177800" y="168207"/>
                  <a:pt x="167850" y="177802"/>
                  <a:pt x="155575" y="177802"/>
                </a:cubicBezTo>
                <a:cubicBezTo>
                  <a:pt x="143300" y="177802"/>
                  <a:pt x="133350" y="168207"/>
                  <a:pt x="133350" y="156370"/>
                </a:cubicBezTo>
                <a:cubicBezTo>
                  <a:pt x="133350" y="144533"/>
                  <a:pt x="143300" y="134938"/>
                  <a:pt x="155575" y="134938"/>
                </a:cubicBezTo>
                <a:close/>
                <a:moveTo>
                  <a:pt x="21432" y="134938"/>
                </a:moveTo>
                <a:cubicBezTo>
                  <a:pt x="33269" y="134938"/>
                  <a:pt x="42864" y="144533"/>
                  <a:pt x="42864" y="156370"/>
                </a:cubicBezTo>
                <a:cubicBezTo>
                  <a:pt x="42864" y="168207"/>
                  <a:pt x="33269" y="177802"/>
                  <a:pt x="21432" y="177802"/>
                </a:cubicBezTo>
                <a:cubicBezTo>
                  <a:pt x="9595" y="177802"/>
                  <a:pt x="0" y="168207"/>
                  <a:pt x="0" y="156370"/>
                </a:cubicBezTo>
                <a:cubicBezTo>
                  <a:pt x="0" y="144533"/>
                  <a:pt x="9595" y="134938"/>
                  <a:pt x="21432" y="134938"/>
                </a:cubicBezTo>
                <a:close/>
                <a:moveTo>
                  <a:pt x="289720" y="0"/>
                </a:moveTo>
                <a:cubicBezTo>
                  <a:pt x="301557" y="0"/>
                  <a:pt x="311152" y="9595"/>
                  <a:pt x="311152" y="21432"/>
                </a:cubicBezTo>
                <a:cubicBezTo>
                  <a:pt x="311152" y="33269"/>
                  <a:pt x="301557" y="42864"/>
                  <a:pt x="289720" y="42864"/>
                </a:cubicBezTo>
                <a:cubicBezTo>
                  <a:pt x="277883" y="42864"/>
                  <a:pt x="268288" y="33269"/>
                  <a:pt x="268288" y="21432"/>
                </a:cubicBezTo>
                <a:cubicBezTo>
                  <a:pt x="268288" y="9595"/>
                  <a:pt x="277883" y="0"/>
                  <a:pt x="289720" y="0"/>
                </a:cubicBezTo>
                <a:close/>
                <a:moveTo>
                  <a:pt x="155575" y="0"/>
                </a:moveTo>
                <a:cubicBezTo>
                  <a:pt x="167850" y="0"/>
                  <a:pt x="177800" y="9595"/>
                  <a:pt x="177800" y="21432"/>
                </a:cubicBezTo>
                <a:cubicBezTo>
                  <a:pt x="177800" y="33269"/>
                  <a:pt x="167850" y="42864"/>
                  <a:pt x="155575" y="42864"/>
                </a:cubicBezTo>
                <a:cubicBezTo>
                  <a:pt x="143300" y="42864"/>
                  <a:pt x="133350" y="33269"/>
                  <a:pt x="133350" y="21432"/>
                </a:cubicBezTo>
                <a:cubicBezTo>
                  <a:pt x="133350" y="9595"/>
                  <a:pt x="143300" y="0"/>
                  <a:pt x="155575" y="0"/>
                </a:cubicBezTo>
                <a:close/>
                <a:moveTo>
                  <a:pt x="21432" y="0"/>
                </a:moveTo>
                <a:cubicBezTo>
                  <a:pt x="33269" y="0"/>
                  <a:pt x="42864" y="9595"/>
                  <a:pt x="42864" y="21432"/>
                </a:cubicBezTo>
                <a:cubicBezTo>
                  <a:pt x="42864" y="33269"/>
                  <a:pt x="33269" y="42864"/>
                  <a:pt x="21432" y="42864"/>
                </a:cubicBezTo>
                <a:cubicBezTo>
                  <a:pt x="9595" y="42864"/>
                  <a:pt x="0" y="33269"/>
                  <a:pt x="0" y="21432"/>
                </a:cubicBezTo>
                <a:cubicBezTo>
                  <a:pt x="0" y="9595"/>
                  <a:pt x="9595" y="0"/>
                  <a:pt x="21432" y="0"/>
                </a:cubicBezTo>
                <a:close/>
              </a:path>
            </a:pathLst>
          </a:custGeom>
          <a:gradFill>
            <a:gsLst>
              <a:gs pos="19000">
                <a:schemeClr val="accent1"/>
              </a:gs>
              <a:gs pos="100000">
                <a:schemeClr val="accent1">
                  <a:lumMod val="90000"/>
                  <a:lumOff val="10000"/>
                  <a:alpha val="30000"/>
                </a:schemeClr>
              </a:gs>
            </a:gsLst>
            <a:lin ang="5400000" scaled="1"/>
          </a:gradFill>
          <a:ln>
            <a:noFill/>
          </a:ln>
        </p:spPr>
        <p:txBody>
          <a:bodyPr vert="horz" wrap="square" lIns="109728" tIns="54864" rIns="109728" bIns="54864" numCol="1" anchor="t" anchorCtr="0" compatLnSpc="1">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68" name="任意多边形: 形状 67"/>
          <p:cNvSpPr>
            <a:spLocks noChangeArrowheads="1"/>
          </p:cNvSpPr>
          <p:nvPr/>
        </p:nvSpPr>
        <p:spPr bwMode="auto">
          <a:xfrm>
            <a:off x="13895069" y="4080216"/>
            <a:ext cx="373382" cy="373382"/>
          </a:xfrm>
          <a:custGeom>
            <a:avLst/>
            <a:gdLst>
              <a:gd name="connsiteX0" fmla="*/ 289720 w 311152"/>
              <a:gd name="connsiteY0" fmla="*/ 268288 h 311152"/>
              <a:gd name="connsiteX1" fmla="*/ 311152 w 311152"/>
              <a:gd name="connsiteY1" fmla="*/ 289720 h 311152"/>
              <a:gd name="connsiteX2" fmla="*/ 289720 w 311152"/>
              <a:gd name="connsiteY2" fmla="*/ 311152 h 311152"/>
              <a:gd name="connsiteX3" fmla="*/ 268288 w 311152"/>
              <a:gd name="connsiteY3" fmla="*/ 289720 h 311152"/>
              <a:gd name="connsiteX4" fmla="*/ 289720 w 311152"/>
              <a:gd name="connsiteY4" fmla="*/ 268288 h 311152"/>
              <a:gd name="connsiteX5" fmla="*/ 154782 w 311152"/>
              <a:gd name="connsiteY5" fmla="*/ 268288 h 311152"/>
              <a:gd name="connsiteX6" fmla="*/ 176214 w 311152"/>
              <a:gd name="connsiteY6" fmla="*/ 289720 h 311152"/>
              <a:gd name="connsiteX7" fmla="*/ 154782 w 311152"/>
              <a:gd name="connsiteY7" fmla="*/ 311152 h 311152"/>
              <a:gd name="connsiteX8" fmla="*/ 133350 w 311152"/>
              <a:gd name="connsiteY8" fmla="*/ 289720 h 311152"/>
              <a:gd name="connsiteX9" fmla="*/ 154782 w 311152"/>
              <a:gd name="connsiteY9" fmla="*/ 268288 h 311152"/>
              <a:gd name="connsiteX10" fmla="*/ 22225 w 311152"/>
              <a:gd name="connsiteY10" fmla="*/ 268288 h 311152"/>
              <a:gd name="connsiteX11" fmla="*/ 44450 w 311152"/>
              <a:gd name="connsiteY11" fmla="*/ 289720 h 311152"/>
              <a:gd name="connsiteX12" fmla="*/ 22225 w 311152"/>
              <a:gd name="connsiteY12" fmla="*/ 311152 h 311152"/>
              <a:gd name="connsiteX13" fmla="*/ 0 w 311152"/>
              <a:gd name="connsiteY13" fmla="*/ 289720 h 311152"/>
              <a:gd name="connsiteX14" fmla="*/ 22225 w 311152"/>
              <a:gd name="connsiteY14" fmla="*/ 268288 h 311152"/>
              <a:gd name="connsiteX15" fmla="*/ 289720 w 311152"/>
              <a:gd name="connsiteY15" fmla="*/ 133350 h 311152"/>
              <a:gd name="connsiteX16" fmla="*/ 311152 w 311152"/>
              <a:gd name="connsiteY16" fmla="*/ 154782 h 311152"/>
              <a:gd name="connsiteX17" fmla="*/ 289720 w 311152"/>
              <a:gd name="connsiteY17" fmla="*/ 176214 h 311152"/>
              <a:gd name="connsiteX18" fmla="*/ 268288 w 311152"/>
              <a:gd name="connsiteY18" fmla="*/ 154782 h 311152"/>
              <a:gd name="connsiteX19" fmla="*/ 289720 w 311152"/>
              <a:gd name="connsiteY19" fmla="*/ 133350 h 311152"/>
              <a:gd name="connsiteX20" fmla="*/ 154782 w 311152"/>
              <a:gd name="connsiteY20" fmla="*/ 133350 h 311152"/>
              <a:gd name="connsiteX21" fmla="*/ 176214 w 311152"/>
              <a:gd name="connsiteY21" fmla="*/ 154782 h 311152"/>
              <a:gd name="connsiteX22" fmla="*/ 154782 w 311152"/>
              <a:gd name="connsiteY22" fmla="*/ 176214 h 311152"/>
              <a:gd name="connsiteX23" fmla="*/ 133350 w 311152"/>
              <a:gd name="connsiteY23" fmla="*/ 154782 h 311152"/>
              <a:gd name="connsiteX24" fmla="*/ 154782 w 311152"/>
              <a:gd name="connsiteY24" fmla="*/ 133350 h 311152"/>
              <a:gd name="connsiteX25" fmla="*/ 22225 w 311152"/>
              <a:gd name="connsiteY25" fmla="*/ 133350 h 311152"/>
              <a:gd name="connsiteX26" fmla="*/ 44450 w 311152"/>
              <a:gd name="connsiteY26" fmla="*/ 154782 h 311152"/>
              <a:gd name="connsiteX27" fmla="*/ 22225 w 311152"/>
              <a:gd name="connsiteY27" fmla="*/ 176214 h 311152"/>
              <a:gd name="connsiteX28" fmla="*/ 0 w 311152"/>
              <a:gd name="connsiteY28" fmla="*/ 154782 h 311152"/>
              <a:gd name="connsiteX29" fmla="*/ 22225 w 311152"/>
              <a:gd name="connsiteY29" fmla="*/ 133350 h 311152"/>
              <a:gd name="connsiteX30" fmla="*/ 289720 w 311152"/>
              <a:gd name="connsiteY30" fmla="*/ 0 h 311152"/>
              <a:gd name="connsiteX31" fmla="*/ 311152 w 311152"/>
              <a:gd name="connsiteY31" fmla="*/ 22225 h 311152"/>
              <a:gd name="connsiteX32" fmla="*/ 289720 w 311152"/>
              <a:gd name="connsiteY32" fmla="*/ 44450 h 311152"/>
              <a:gd name="connsiteX33" fmla="*/ 268288 w 311152"/>
              <a:gd name="connsiteY33" fmla="*/ 22225 h 311152"/>
              <a:gd name="connsiteX34" fmla="*/ 289720 w 311152"/>
              <a:gd name="connsiteY34" fmla="*/ 0 h 311152"/>
              <a:gd name="connsiteX35" fmla="*/ 154782 w 311152"/>
              <a:gd name="connsiteY35" fmla="*/ 0 h 311152"/>
              <a:gd name="connsiteX36" fmla="*/ 176214 w 311152"/>
              <a:gd name="connsiteY36" fmla="*/ 22225 h 311152"/>
              <a:gd name="connsiteX37" fmla="*/ 154782 w 311152"/>
              <a:gd name="connsiteY37" fmla="*/ 44450 h 311152"/>
              <a:gd name="connsiteX38" fmla="*/ 133350 w 311152"/>
              <a:gd name="connsiteY38" fmla="*/ 22225 h 311152"/>
              <a:gd name="connsiteX39" fmla="*/ 154782 w 311152"/>
              <a:gd name="connsiteY39" fmla="*/ 0 h 311152"/>
              <a:gd name="connsiteX40" fmla="*/ 22225 w 311152"/>
              <a:gd name="connsiteY40" fmla="*/ 0 h 311152"/>
              <a:gd name="connsiteX41" fmla="*/ 44450 w 311152"/>
              <a:gd name="connsiteY41" fmla="*/ 22225 h 311152"/>
              <a:gd name="connsiteX42" fmla="*/ 22225 w 311152"/>
              <a:gd name="connsiteY42" fmla="*/ 44450 h 311152"/>
              <a:gd name="connsiteX43" fmla="*/ 0 w 311152"/>
              <a:gd name="connsiteY43" fmla="*/ 22225 h 311152"/>
              <a:gd name="connsiteX44" fmla="*/ 22225 w 311152"/>
              <a:gd name="connsiteY44" fmla="*/ 0 h 3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1152" h="311152">
                <a:moveTo>
                  <a:pt x="289720" y="268288"/>
                </a:moveTo>
                <a:cubicBezTo>
                  <a:pt x="301557" y="268288"/>
                  <a:pt x="311152" y="277883"/>
                  <a:pt x="311152" y="289720"/>
                </a:cubicBezTo>
                <a:cubicBezTo>
                  <a:pt x="311152" y="301557"/>
                  <a:pt x="301557" y="311152"/>
                  <a:pt x="289720" y="311152"/>
                </a:cubicBezTo>
                <a:cubicBezTo>
                  <a:pt x="277883" y="311152"/>
                  <a:pt x="268288" y="301557"/>
                  <a:pt x="268288" y="289720"/>
                </a:cubicBezTo>
                <a:cubicBezTo>
                  <a:pt x="268288" y="277883"/>
                  <a:pt x="277883" y="268288"/>
                  <a:pt x="289720" y="268288"/>
                </a:cubicBezTo>
                <a:close/>
                <a:moveTo>
                  <a:pt x="154782" y="268288"/>
                </a:moveTo>
                <a:cubicBezTo>
                  <a:pt x="166619" y="268288"/>
                  <a:pt x="176214" y="277883"/>
                  <a:pt x="176214" y="289720"/>
                </a:cubicBezTo>
                <a:cubicBezTo>
                  <a:pt x="176214" y="301557"/>
                  <a:pt x="166619" y="311152"/>
                  <a:pt x="154782" y="311152"/>
                </a:cubicBezTo>
                <a:cubicBezTo>
                  <a:pt x="142945" y="311152"/>
                  <a:pt x="133350" y="301557"/>
                  <a:pt x="133350" y="289720"/>
                </a:cubicBezTo>
                <a:cubicBezTo>
                  <a:pt x="133350" y="277883"/>
                  <a:pt x="142945" y="268288"/>
                  <a:pt x="154782" y="268288"/>
                </a:cubicBezTo>
                <a:close/>
                <a:moveTo>
                  <a:pt x="22225" y="268288"/>
                </a:moveTo>
                <a:cubicBezTo>
                  <a:pt x="34500" y="268288"/>
                  <a:pt x="44450" y="277883"/>
                  <a:pt x="44450" y="289720"/>
                </a:cubicBezTo>
                <a:cubicBezTo>
                  <a:pt x="44450" y="301557"/>
                  <a:pt x="34500" y="311152"/>
                  <a:pt x="22225" y="311152"/>
                </a:cubicBezTo>
                <a:cubicBezTo>
                  <a:pt x="9950" y="311152"/>
                  <a:pt x="0" y="301557"/>
                  <a:pt x="0" y="289720"/>
                </a:cubicBezTo>
                <a:cubicBezTo>
                  <a:pt x="0" y="277883"/>
                  <a:pt x="9950" y="268288"/>
                  <a:pt x="22225" y="268288"/>
                </a:cubicBezTo>
                <a:close/>
                <a:moveTo>
                  <a:pt x="289720" y="133350"/>
                </a:moveTo>
                <a:cubicBezTo>
                  <a:pt x="301557" y="133350"/>
                  <a:pt x="311152" y="142945"/>
                  <a:pt x="311152" y="154782"/>
                </a:cubicBezTo>
                <a:cubicBezTo>
                  <a:pt x="311152" y="166619"/>
                  <a:pt x="301557" y="176214"/>
                  <a:pt x="289720" y="176214"/>
                </a:cubicBezTo>
                <a:cubicBezTo>
                  <a:pt x="277883" y="176214"/>
                  <a:pt x="268288" y="166619"/>
                  <a:pt x="268288" y="154782"/>
                </a:cubicBezTo>
                <a:cubicBezTo>
                  <a:pt x="268288" y="142945"/>
                  <a:pt x="277883" y="133350"/>
                  <a:pt x="289720" y="133350"/>
                </a:cubicBezTo>
                <a:close/>
                <a:moveTo>
                  <a:pt x="154782" y="133350"/>
                </a:moveTo>
                <a:cubicBezTo>
                  <a:pt x="166619" y="133350"/>
                  <a:pt x="176214" y="142945"/>
                  <a:pt x="176214" y="154782"/>
                </a:cubicBezTo>
                <a:cubicBezTo>
                  <a:pt x="176214" y="166619"/>
                  <a:pt x="166619" y="176214"/>
                  <a:pt x="154782" y="176214"/>
                </a:cubicBezTo>
                <a:cubicBezTo>
                  <a:pt x="142945" y="176214"/>
                  <a:pt x="133350" y="166619"/>
                  <a:pt x="133350" y="154782"/>
                </a:cubicBezTo>
                <a:cubicBezTo>
                  <a:pt x="133350" y="142945"/>
                  <a:pt x="142945" y="133350"/>
                  <a:pt x="154782" y="133350"/>
                </a:cubicBezTo>
                <a:close/>
                <a:moveTo>
                  <a:pt x="22225" y="133350"/>
                </a:moveTo>
                <a:cubicBezTo>
                  <a:pt x="34500" y="133350"/>
                  <a:pt x="44450" y="142945"/>
                  <a:pt x="44450" y="154782"/>
                </a:cubicBezTo>
                <a:cubicBezTo>
                  <a:pt x="44450" y="166619"/>
                  <a:pt x="34500" y="176214"/>
                  <a:pt x="22225" y="176214"/>
                </a:cubicBezTo>
                <a:cubicBezTo>
                  <a:pt x="9950" y="176214"/>
                  <a:pt x="0" y="166619"/>
                  <a:pt x="0" y="154782"/>
                </a:cubicBezTo>
                <a:cubicBezTo>
                  <a:pt x="0" y="142945"/>
                  <a:pt x="9950" y="133350"/>
                  <a:pt x="22225" y="133350"/>
                </a:cubicBezTo>
                <a:close/>
                <a:moveTo>
                  <a:pt x="289720" y="0"/>
                </a:moveTo>
                <a:cubicBezTo>
                  <a:pt x="301557" y="0"/>
                  <a:pt x="311152" y="9950"/>
                  <a:pt x="311152" y="22225"/>
                </a:cubicBezTo>
                <a:cubicBezTo>
                  <a:pt x="311152" y="34500"/>
                  <a:pt x="301557" y="44450"/>
                  <a:pt x="289720" y="44450"/>
                </a:cubicBezTo>
                <a:cubicBezTo>
                  <a:pt x="277883" y="44450"/>
                  <a:pt x="268288" y="34500"/>
                  <a:pt x="268288" y="22225"/>
                </a:cubicBezTo>
                <a:cubicBezTo>
                  <a:pt x="268288" y="9950"/>
                  <a:pt x="277883" y="0"/>
                  <a:pt x="289720" y="0"/>
                </a:cubicBezTo>
                <a:close/>
                <a:moveTo>
                  <a:pt x="154782" y="0"/>
                </a:moveTo>
                <a:cubicBezTo>
                  <a:pt x="166619" y="0"/>
                  <a:pt x="176214" y="9950"/>
                  <a:pt x="176214" y="22225"/>
                </a:cubicBezTo>
                <a:cubicBezTo>
                  <a:pt x="176214" y="34500"/>
                  <a:pt x="166619" y="44450"/>
                  <a:pt x="154782" y="44450"/>
                </a:cubicBezTo>
                <a:cubicBezTo>
                  <a:pt x="142945" y="44450"/>
                  <a:pt x="133350" y="34500"/>
                  <a:pt x="133350" y="22225"/>
                </a:cubicBezTo>
                <a:cubicBezTo>
                  <a:pt x="133350" y="9950"/>
                  <a:pt x="142945" y="0"/>
                  <a:pt x="154782" y="0"/>
                </a:cubicBezTo>
                <a:close/>
                <a:moveTo>
                  <a:pt x="22225" y="0"/>
                </a:moveTo>
                <a:cubicBezTo>
                  <a:pt x="34500" y="0"/>
                  <a:pt x="44450" y="9950"/>
                  <a:pt x="44450" y="22225"/>
                </a:cubicBezTo>
                <a:cubicBezTo>
                  <a:pt x="44450" y="34500"/>
                  <a:pt x="34500" y="44450"/>
                  <a:pt x="22225" y="44450"/>
                </a:cubicBezTo>
                <a:cubicBezTo>
                  <a:pt x="9950" y="44450"/>
                  <a:pt x="0" y="34500"/>
                  <a:pt x="0" y="22225"/>
                </a:cubicBezTo>
                <a:cubicBezTo>
                  <a:pt x="0" y="9950"/>
                  <a:pt x="9950" y="0"/>
                  <a:pt x="22225" y="0"/>
                </a:cubicBezTo>
                <a:close/>
              </a:path>
            </a:pathLst>
          </a:custGeom>
          <a:gradFill>
            <a:gsLst>
              <a:gs pos="19000">
                <a:schemeClr val="accent1"/>
              </a:gs>
              <a:gs pos="100000">
                <a:schemeClr val="accent1">
                  <a:lumMod val="90000"/>
                  <a:lumOff val="10000"/>
                  <a:alpha val="30000"/>
                </a:schemeClr>
              </a:gs>
            </a:gsLst>
            <a:lin ang="5400000" scaled="1"/>
          </a:gradFill>
          <a:ln>
            <a:noFill/>
          </a:ln>
        </p:spPr>
        <p:txBody>
          <a:bodyPr vert="horz" wrap="square" lIns="109728" tIns="54864" rIns="109728" bIns="54864" numCol="1" anchor="t" anchorCtr="0" compatLnSpc="1">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64" name="Oval 48"/>
          <p:cNvSpPr>
            <a:spLocks noChangeArrowheads="1"/>
          </p:cNvSpPr>
          <p:nvPr/>
        </p:nvSpPr>
        <p:spPr bwMode="auto">
          <a:xfrm>
            <a:off x="-344306" y="4351382"/>
            <a:ext cx="1202056" cy="1202056"/>
          </a:xfrm>
          <a:prstGeom prst="ellipse">
            <a:avLst/>
          </a:prstGeom>
          <a:solidFill>
            <a:schemeClr val="accent2"/>
          </a:solidFill>
          <a:ln>
            <a:noFill/>
          </a:ln>
        </p:spPr>
        <p:txBody>
          <a:bodyPr vert="horz" wrap="square" lIns="109728" tIns="54864" rIns="109728" bIns="54864" numCol="1"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sp>
        <p:nvSpPr>
          <p:cNvPr id="124" name="任意多边形: 形状 123"/>
          <p:cNvSpPr/>
          <p:nvPr/>
        </p:nvSpPr>
        <p:spPr bwMode="auto">
          <a:xfrm>
            <a:off x="9824944" y="1676113"/>
            <a:ext cx="1303020" cy="377191"/>
          </a:xfrm>
          <a:custGeom>
            <a:avLst/>
            <a:gdLst>
              <a:gd name="connsiteX0" fmla="*/ 250825 w 1085850"/>
              <a:gd name="connsiteY0" fmla="*/ 128588 h 314326"/>
              <a:gd name="connsiteX1" fmla="*/ 368300 w 1085850"/>
              <a:gd name="connsiteY1" fmla="*/ 246063 h 314326"/>
              <a:gd name="connsiteX2" fmla="*/ 484188 w 1085850"/>
              <a:gd name="connsiteY2" fmla="*/ 128588 h 314326"/>
              <a:gd name="connsiteX3" fmla="*/ 601662 w 1085850"/>
              <a:gd name="connsiteY3" fmla="*/ 246063 h 314326"/>
              <a:gd name="connsiteX4" fmla="*/ 717550 w 1085850"/>
              <a:gd name="connsiteY4" fmla="*/ 128588 h 314326"/>
              <a:gd name="connsiteX5" fmla="*/ 835025 w 1085850"/>
              <a:gd name="connsiteY5" fmla="*/ 246063 h 314326"/>
              <a:gd name="connsiteX6" fmla="*/ 950912 w 1085850"/>
              <a:gd name="connsiteY6" fmla="*/ 128588 h 314326"/>
              <a:gd name="connsiteX7" fmla="*/ 1085850 w 1085850"/>
              <a:gd name="connsiteY7" fmla="*/ 263526 h 314326"/>
              <a:gd name="connsiteX8" fmla="*/ 1052512 w 1085850"/>
              <a:gd name="connsiteY8" fmla="*/ 296864 h 314326"/>
              <a:gd name="connsiteX9" fmla="*/ 950912 w 1085850"/>
              <a:gd name="connsiteY9" fmla="*/ 196851 h 314326"/>
              <a:gd name="connsiteX10" fmla="*/ 835025 w 1085850"/>
              <a:gd name="connsiteY10" fmla="*/ 314326 h 314326"/>
              <a:gd name="connsiteX11" fmla="*/ 717550 w 1085850"/>
              <a:gd name="connsiteY11" fmla="*/ 196851 h 314326"/>
              <a:gd name="connsiteX12" fmla="*/ 601662 w 1085850"/>
              <a:gd name="connsiteY12" fmla="*/ 314326 h 314326"/>
              <a:gd name="connsiteX13" fmla="*/ 484188 w 1085850"/>
              <a:gd name="connsiteY13" fmla="*/ 196851 h 314326"/>
              <a:gd name="connsiteX14" fmla="*/ 368300 w 1085850"/>
              <a:gd name="connsiteY14" fmla="*/ 314326 h 314326"/>
              <a:gd name="connsiteX15" fmla="*/ 250825 w 1085850"/>
              <a:gd name="connsiteY15" fmla="*/ 196851 h 314326"/>
              <a:gd name="connsiteX16" fmla="*/ 134938 w 1085850"/>
              <a:gd name="connsiteY16" fmla="*/ 314326 h 314326"/>
              <a:gd name="connsiteX17" fmla="*/ 0 w 1085850"/>
              <a:gd name="connsiteY17" fmla="*/ 179388 h 314326"/>
              <a:gd name="connsiteX18" fmla="*/ 34925 w 1085850"/>
              <a:gd name="connsiteY18" fmla="*/ 146051 h 314326"/>
              <a:gd name="connsiteX19" fmla="*/ 134938 w 1085850"/>
              <a:gd name="connsiteY19" fmla="*/ 246063 h 314326"/>
              <a:gd name="connsiteX20" fmla="*/ 250825 w 1085850"/>
              <a:gd name="connsiteY20" fmla="*/ 0 h 314326"/>
              <a:gd name="connsiteX21" fmla="*/ 368300 w 1085850"/>
              <a:gd name="connsiteY21" fmla="*/ 115888 h 314326"/>
              <a:gd name="connsiteX22" fmla="*/ 484188 w 1085850"/>
              <a:gd name="connsiteY22" fmla="*/ 0 h 314326"/>
              <a:gd name="connsiteX23" fmla="*/ 601662 w 1085850"/>
              <a:gd name="connsiteY23" fmla="*/ 115888 h 314326"/>
              <a:gd name="connsiteX24" fmla="*/ 717550 w 1085850"/>
              <a:gd name="connsiteY24" fmla="*/ 0 h 314326"/>
              <a:gd name="connsiteX25" fmla="*/ 835025 w 1085850"/>
              <a:gd name="connsiteY25" fmla="*/ 115888 h 314326"/>
              <a:gd name="connsiteX26" fmla="*/ 950912 w 1085850"/>
              <a:gd name="connsiteY26" fmla="*/ 0 h 314326"/>
              <a:gd name="connsiteX27" fmla="*/ 1085850 w 1085850"/>
              <a:gd name="connsiteY27" fmla="*/ 134938 h 314326"/>
              <a:gd name="connsiteX28" fmla="*/ 1052512 w 1085850"/>
              <a:gd name="connsiteY28" fmla="*/ 168276 h 314326"/>
              <a:gd name="connsiteX29" fmla="*/ 950912 w 1085850"/>
              <a:gd name="connsiteY29" fmla="*/ 68263 h 314326"/>
              <a:gd name="connsiteX30" fmla="*/ 835025 w 1085850"/>
              <a:gd name="connsiteY30" fmla="*/ 185738 h 314326"/>
              <a:gd name="connsiteX31" fmla="*/ 717550 w 1085850"/>
              <a:gd name="connsiteY31" fmla="*/ 68263 h 314326"/>
              <a:gd name="connsiteX32" fmla="*/ 601662 w 1085850"/>
              <a:gd name="connsiteY32" fmla="*/ 185738 h 314326"/>
              <a:gd name="connsiteX33" fmla="*/ 484188 w 1085850"/>
              <a:gd name="connsiteY33" fmla="*/ 68263 h 314326"/>
              <a:gd name="connsiteX34" fmla="*/ 368300 w 1085850"/>
              <a:gd name="connsiteY34" fmla="*/ 185738 h 314326"/>
              <a:gd name="connsiteX35" fmla="*/ 250825 w 1085850"/>
              <a:gd name="connsiteY35" fmla="*/ 68263 h 314326"/>
              <a:gd name="connsiteX36" fmla="*/ 134938 w 1085850"/>
              <a:gd name="connsiteY36" fmla="*/ 185738 h 314326"/>
              <a:gd name="connsiteX37" fmla="*/ 0 w 1085850"/>
              <a:gd name="connsiteY37" fmla="*/ 52388 h 314326"/>
              <a:gd name="connsiteX38" fmla="*/ 34925 w 1085850"/>
              <a:gd name="connsiteY38" fmla="*/ 17462 h 314326"/>
              <a:gd name="connsiteX39" fmla="*/ 134938 w 1085850"/>
              <a:gd name="connsiteY39" fmla="*/ 115888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85850" h="314326">
                <a:moveTo>
                  <a:pt x="250825" y="128588"/>
                </a:moveTo>
                <a:lnTo>
                  <a:pt x="368300" y="246063"/>
                </a:lnTo>
                <a:lnTo>
                  <a:pt x="484188" y="128588"/>
                </a:lnTo>
                <a:lnTo>
                  <a:pt x="601662" y="246063"/>
                </a:lnTo>
                <a:lnTo>
                  <a:pt x="717550" y="128588"/>
                </a:lnTo>
                <a:lnTo>
                  <a:pt x="835025" y="246063"/>
                </a:lnTo>
                <a:lnTo>
                  <a:pt x="950912" y="128588"/>
                </a:lnTo>
                <a:lnTo>
                  <a:pt x="1085850" y="263526"/>
                </a:lnTo>
                <a:lnTo>
                  <a:pt x="1052512" y="296864"/>
                </a:lnTo>
                <a:lnTo>
                  <a:pt x="950912" y="196851"/>
                </a:lnTo>
                <a:lnTo>
                  <a:pt x="835025" y="314326"/>
                </a:lnTo>
                <a:lnTo>
                  <a:pt x="717550" y="196851"/>
                </a:lnTo>
                <a:lnTo>
                  <a:pt x="601662" y="314326"/>
                </a:lnTo>
                <a:lnTo>
                  <a:pt x="484188" y="196851"/>
                </a:lnTo>
                <a:lnTo>
                  <a:pt x="368300" y="314326"/>
                </a:lnTo>
                <a:lnTo>
                  <a:pt x="250825" y="196851"/>
                </a:lnTo>
                <a:lnTo>
                  <a:pt x="134938" y="314326"/>
                </a:lnTo>
                <a:lnTo>
                  <a:pt x="0" y="179388"/>
                </a:lnTo>
                <a:lnTo>
                  <a:pt x="34925" y="146051"/>
                </a:lnTo>
                <a:lnTo>
                  <a:pt x="134938" y="246063"/>
                </a:lnTo>
                <a:close/>
                <a:moveTo>
                  <a:pt x="250825" y="0"/>
                </a:moveTo>
                <a:lnTo>
                  <a:pt x="368300" y="115888"/>
                </a:lnTo>
                <a:lnTo>
                  <a:pt x="484188" y="0"/>
                </a:lnTo>
                <a:lnTo>
                  <a:pt x="601662" y="115888"/>
                </a:lnTo>
                <a:lnTo>
                  <a:pt x="717550" y="0"/>
                </a:lnTo>
                <a:lnTo>
                  <a:pt x="835025" y="115888"/>
                </a:lnTo>
                <a:lnTo>
                  <a:pt x="950912" y="0"/>
                </a:lnTo>
                <a:lnTo>
                  <a:pt x="1085850" y="134938"/>
                </a:lnTo>
                <a:lnTo>
                  <a:pt x="1052512" y="168276"/>
                </a:lnTo>
                <a:lnTo>
                  <a:pt x="950912" y="68263"/>
                </a:lnTo>
                <a:lnTo>
                  <a:pt x="835025" y="185738"/>
                </a:lnTo>
                <a:lnTo>
                  <a:pt x="717550" y="68263"/>
                </a:lnTo>
                <a:lnTo>
                  <a:pt x="601662" y="185738"/>
                </a:lnTo>
                <a:lnTo>
                  <a:pt x="484188" y="68263"/>
                </a:lnTo>
                <a:lnTo>
                  <a:pt x="368300" y="185738"/>
                </a:lnTo>
                <a:lnTo>
                  <a:pt x="250825" y="68263"/>
                </a:lnTo>
                <a:lnTo>
                  <a:pt x="134938" y="185738"/>
                </a:lnTo>
                <a:lnTo>
                  <a:pt x="0" y="52388"/>
                </a:lnTo>
                <a:lnTo>
                  <a:pt x="34925" y="17462"/>
                </a:lnTo>
                <a:lnTo>
                  <a:pt x="134938" y="115888"/>
                </a:lnTo>
                <a:close/>
              </a:path>
            </a:pathLst>
          </a:custGeom>
          <a:gradFill>
            <a:gsLst>
              <a:gs pos="19000">
                <a:schemeClr val="accent1"/>
              </a:gs>
              <a:gs pos="100000">
                <a:schemeClr val="accent1">
                  <a:lumMod val="90000"/>
                  <a:lumOff val="10000"/>
                  <a:alpha val="0"/>
                </a:schemeClr>
              </a:gs>
            </a:gsLst>
            <a:lin ang="10800000" scaled="0"/>
          </a:gradFill>
          <a:ln>
            <a:noFill/>
          </a:ln>
        </p:spPr>
        <p:txBody>
          <a:bodyPr vert="horz" wrap="square" lIns="109728" tIns="54864" rIns="109728" bIns="54864" numCol="1" anchor="t" anchorCtr="0" compatLnSpc="1">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CN" altLang="en-US" sz="2592">
              <a:latin typeface="微软雅黑" panose="020B0503020204020204" pitchFamily="34" charset="-122"/>
              <a:ea typeface="微软雅黑" panose="020B0503020204020204" pitchFamily="34" charset="-122"/>
            </a:endParaRPr>
          </a:p>
        </p:txBody>
      </p:sp>
      <p:pic>
        <p:nvPicPr>
          <p:cNvPr id="81" name="图片 80" descr="卡通人物&#10;&#10;描述已自动生成"/>
          <p:cNvPicPr>
            <a:picLocks noChangeAspect="1"/>
          </p:cNvPicPr>
          <p:nvPr/>
        </p:nvPicPr>
        <p:blipFill>
          <a:blip r:embed="rId6">
            <a:extLst>
              <a:ext uri="{28A0092B-C50C-407E-A947-70E740481C1C}">
                <a14:useLocalDpi xmlns:a14="http://schemas.microsoft.com/office/drawing/2010/main" val="0"/>
              </a:ext>
            </a:extLst>
          </a:blip>
          <a:srcRect t="1" b="1016"/>
          <a:stretch>
            <a:fillRect/>
          </a:stretch>
        </p:blipFill>
        <p:spPr>
          <a:xfrm>
            <a:off x="9352481" y="3210945"/>
            <a:ext cx="4269840" cy="4940251"/>
          </a:xfrm>
          <a:prstGeom prst="rect">
            <a:avLst/>
          </a:prstGeom>
        </p:spPr>
      </p:pic>
      <p:grpSp>
        <p:nvGrpSpPr>
          <p:cNvPr id="105" name="组合 104"/>
          <p:cNvGrpSpPr/>
          <p:nvPr/>
        </p:nvGrpSpPr>
        <p:grpSpPr>
          <a:xfrm>
            <a:off x="404665" y="7419069"/>
            <a:ext cx="3317642" cy="526273"/>
            <a:chOff x="2827242" y="4463042"/>
            <a:chExt cx="2073528" cy="328920"/>
          </a:xfrm>
        </p:grpSpPr>
        <p:sp>
          <p:nvSpPr>
            <p:cNvPr id="107" name="PA_矩形 3"/>
            <p:cNvSpPr>
              <a:spLocks noChangeArrowheads="1"/>
            </p:cNvSpPr>
            <p:nvPr>
              <p:custDataLst>
                <p:tags r:id="rId1"/>
              </p:custDataLst>
            </p:nvPr>
          </p:nvSpPr>
          <p:spPr bwMode="auto">
            <a:xfrm>
              <a:off x="2827242" y="4463042"/>
              <a:ext cx="2073528" cy="32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66" tIns="41135" rIns="82266" bIns="41135"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spcBef>
                  <a:spcPct val="0"/>
                </a:spcBef>
                <a:buFont typeface="Arial" panose="020B0604020202020204"/>
                <a:buNone/>
              </a:pPr>
              <a:r>
                <a:rPr lang="zh-TW" altLang="en-US" sz="2850">
                  <a:solidFill>
                    <a:schemeClr val="tx2">
                      <a:lumMod val="85000"/>
                      <a:lumOff val="15000"/>
                    </a:schemeClr>
                  </a:solidFill>
                  <a:latin typeface="標楷體" panose="03000509000000000000" pitchFamily="65" charset="-120"/>
                  <a:ea typeface="標楷體"/>
                  <a:cs typeface="Times New Roman"/>
                </a:rPr>
                <a:t>日期：</a:t>
              </a:r>
              <a:r>
                <a:rPr lang="en-US" altLang="zh-CN" sz="2850">
                  <a:solidFill>
                    <a:schemeClr val="tx2">
                      <a:lumMod val="85000"/>
                      <a:lumOff val="15000"/>
                    </a:schemeClr>
                  </a:solidFill>
                  <a:latin typeface="標楷體" panose="03000509000000000000" pitchFamily="65" charset="-120"/>
                  <a:ea typeface="標楷體"/>
                  <a:cs typeface="Times New Roman"/>
                </a:rPr>
                <a:t>2025/</a:t>
              </a:r>
              <a:r>
                <a:rPr lang="en-US" altLang="zh-TW" sz="2850">
                  <a:solidFill>
                    <a:schemeClr val="tx2">
                      <a:lumMod val="85000"/>
                      <a:lumOff val="15000"/>
                    </a:schemeClr>
                  </a:solidFill>
                  <a:latin typeface="標楷體" panose="03000509000000000000" pitchFamily="65" charset="-120"/>
                  <a:ea typeface="標楷體"/>
                  <a:cs typeface="Times New Roman"/>
                </a:rPr>
                <a:t>03/12</a:t>
              </a:r>
              <a:endParaRPr lang="zh-CN" altLang="en-US" sz="2880">
                <a:solidFill>
                  <a:schemeClr val="tx2">
                    <a:lumMod val="85000"/>
                    <a:lumOff val="15000"/>
                  </a:schemeClr>
                </a:solidFill>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108" name="组合 107"/>
            <p:cNvGrpSpPr/>
            <p:nvPr/>
          </p:nvGrpSpPr>
          <p:grpSpPr>
            <a:xfrm>
              <a:off x="2827242" y="4748471"/>
              <a:ext cx="1950497" cy="37880"/>
              <a:chOff x="4350849" y="4578821"/>
              <a:chExt cx="3716866" cy="37880"/>
            </a:xfrm>
          </p:grpSpPr>
          <p:sp>
            <p:nvSpPr>
              <p:cNvPr id="109" name="PA_矩形 69"/>
              <p:cNvSpPr/>
              <p:nvPr>
                <p:custDataLst>
                  <p:tags r:id="rId2"/>
                </p:custDataLst>
              </p:nvPr>
            </p:nvSpPr>
            <p:spPr>
              <a:xfrm>
                <a:off x="4350849" y="4586334"/>
                <a:ext cx="449733" cy="303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271" tIns="41135" rIns="82271" bIns="41135"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tx2">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PA_矩形 70"/>
              <p:cNvSpPr/>
              <p:nvPr>
                <p:custDataLst>
                  <p:tags r:id="rId3"/>
                </p:custDataLst>
              </p:nvPr>
            </p:nvSpPr>
            <p:spPr>
              <a:xfrm>
                <a:off x="4790631" y="4578821"/>
                <a:ext cx="3277084" cy="378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71" tIns="41135" rIns="82271" bIns="41135"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tx2">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26" name="矩形: 圆角 10"/>
          <p:cNvSpPr/>
          <p:nvPr/>
        </p:nvSpPr>
        <p:spPr>
          <a:xfrm>
            <a:off x="1052093" y="1300030"/>
            <a:ext cx="9218717" cy="3901254"/>
          </a:xfrm>
          <a:prstGeom prst="roundRect">
            <a:avLst>
              <a:gd name="adj" fmla="val 50000"/>
            </a:avLst>
          </a:prstGeom>
          <a:solidFill>
            <a:schemeClr val="bg1"/>
          </a:solidFill>
          <a:ln w="12700">
            <a:solidFill>
              <a:schemeClr val="accent1"/>
            </a:solidFill>
            <a:round/>
          </a:ln>
          <a:effectLst/>
        </p:spPr>
        <p:txBody>
          <a:bodyPr vert="horz" wrap="square" lIns="109728"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dist"/>
            <a:r>
              <a:rPr lang="en-US" altLang="zh-TW" sz="6480" b="1">
                <a:solidFill>
                  <a:schemeClr val="tx2">
                    <a:lumMod val="85000"/>
                    <a:lumOff val="15000"/>
                  </a:schemeClr>
                </a:solidFill>
                <a:latin typeface="ADLaM Display" panose="020F0502020204030204" pitchFamily="2" charset="0"/>
                <a:ea typeface="ADLaM Display" panose="020F0502020204030204" pitchFamily="2" charset="0"/>
                <a:cs typeface="ADLaM Display" panose="020F0502020204030204" pitchFamily="2" charset="0"/>
              </a:rPr>
              <a:t>A06</a:t>
            </a:r>
            <a:r>
              <a:rPr lang="en-US" altLang="zh-TW" sz="1680" b="1">
                <a:solidFill>
                  <a:schemeClr val="tx2">
                    <a:lumMod val="85000"/>
                    <a:lumOff val="15000"/>
                  </a:schemeClr>
                </a:solidFill>
                <a:latin typeface="標楷體" panose="03000509000000000000" pitchFamily="65" charset="-120"/>
                <a:ea typeface="標楷體" panose="03000509000000000000" pitchFamily="65" charset="-120"/>
              </a:rPr>
              <a:t> </a:t>
            </a:r>
            <a:r>
              <a:rPr lang="zh-TW" altLang="en-US" sz="7920" b="1">
                <a:solidFill>
                  <a:schemeClr val="tx2">
                    <a:lumMod val="85000"/>
                    <a:lumOff val="15000"/>
                  </a:schemeClr>
                </a:solidFill>
                <a:latin typeface="標楷體" panose="03000509000000000000" pitchFamily="65" charset="-120"/>
                <a:ea typeface="標楷體" panose="03000509000000000000" pitchFamily="65" charset="-120"/>
              </a:rPr>
              <a:t>糖尿病視網膜</a:t>
            </a:r>
            <a:endParaRPr lang="en-US" altLang="zh-TW" sz="7920" b="1">
              <a:solidFill>
                <a:schemeClr val="tx2">
                  <a:lumMod val="85000"/>
                  <a:lumOff val="15000"/>
                </a:schemeClr>
              </a:solidFill>
              <a:latin typeface="標楷體" panose="03000509000000000000" pitchFamily="65" charset="-120"/>
              <a:ea typeface="標楷體" panose="03000509000000000000" pitchFamily="65" charset="-120"/>
            </a:endParaRPr>
          </a:p>
          <a:p>
            <a:pPr algn="dist"/>
            <a:r>
              <a:rPr lang="zh-TW" altLang="en-US" sz="7920" b="1">
                <a:solidFill>
                  <a:schemeClr val="tx2">
                    <a:lumMod val="85000"/>
                    <a:lumOff val="15000"/>
                  </a:schemeClr>
                </a:solidFill>
                <a:latin typeface="標楷體" panose="03000509000000000000" pitchFamily="65" charset="-120"/>
                <a:ea typeface="標楷體" panose="03000509000000000000" pitchFamily="65" charset="-120"/>
              </a:rPr>
              <a:t>病變辨識系統</a:t>
            </a:r>
            <a:endParaRPr lang="zh-CN" altLang="en-US" sz="7920" b="1">
              <a:solidFill>
                <a:schemeClr val="tx2">
                  <a:lumMod val="85000"/>
                  <a:lumOff val="15000"/>
                </a:schemeClr>
              </a:solidFill>
              <a:latin typeface="標楷體" panose="03000509000000000000" pitchFamily="65" charset="-120"/>
              <a:ea typeface="標楷體" panose="03000509000000000000" pitchFamily="65" charset="-120"/>
            </a:endParaRPr>
          </a:p>
        </p:txBody>
      </p:sp>
      <p:sp>
        <p:nvSpPr>
          <p:cNvPr id="127" name="TextBox 17"/>
          <p:cNvSpPr txBox="1"/>
          <p:nvPr/>
        </p:nvSpPr>
        <p:spPr>
          <a:xfrm>
            <a:off x="1450204" y="5709236"/>
            <a:ext cx="9218716" cy="1661994"/>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fontAlgn="base"/>
            <a:r>
              <a:rPr lang="zh-TW" altLang="zh-TW" sz="2880" b="1">
                <a:latin typeface="標楷體" panose="03000509000000000000" pitchFamily="65" charset="-120"/>
                <a:ea typeface="標楷體" panose="03000509000000000000" pitchFamily="65" charset="-120"/>
                <a:cs typeface="ADLaM Display" panose="02010000000000000000" pitchFamily="2" charset="0"/>
              </a:rPr>
              <a:t>資工</a:t>
            </a:r>
            <a:r>
              <a:rPr lang="en-US" altLang="zh-TW" sz="2880" b="1">
                <a:latin typeface="標楷體" panose="03000509000000000000" pitchFamily="65" charset="-120"/>
                <a:ea typeface="標楷體" panose="03000509000000000000" pitchFamily="65" charset="-120"/>
                <a:cs typeface="ADLaM Display" panose="02010000000000000000" pitchFamily="2" charset="0"/>
              </a:rPr>
              <a:t>3A</a:t>
            </a:r>
            <a:r>
              <a:rPr lang="zh-TW" altLang="zh-TW" sz="2880" b="1">
                <a:latin typeface="標楷體" panose="03000509000000000000" pitchFamily="65" charset="-120"/>
                <a:ea typeface="標楷體" panose="03000509000000000000" pitchFamily="65" charset="-120"/>
                <a:cs typeface="ADLaM Display" panose="02010000000000000000" pitchFamily="2" charset="0"/>
              </a:rPr>
              <a:t> </a:t>
            </a:r>
            <a:r>
              <a:rPr lang="en-US" altLang="zh-TW" sz="2880" b="1">
                <a:latin typeface="標楷體" panose="03000509000000000000" pitchFamily="65" charset="-120"/>
                <a:ea typeface="標楷體" panose="03000509000000000000" pitchFamily="65" charset="-120"/>
                <a:cs typeface="ADLaM Display" panose="02010000000000000000" pitchFamily="2" charset="0"/>
              </a:rPr>
              <a:t>B1204012</a:t>
            </a:r>
            <a:r>
              <a:rPr lang="zh-TW" altLang="zh-TW" sz="2880" b="1">
                <a:latin typeface="標楷體" panose="03000509000000000000" pitchFamily="65" charset="-120"/>
                <a:ea typeface="標楷體" panose="03000509000000000000" pitchFamily="65" charset="-120"/>
                <a:cs typeface="ADLaM Display" panose="02010000000000000000" pitchFamily="2" charset="0"/>
              </a:rPr>
              <a:t> 俞華鈴</a:t>
            </a:r>
            <a:r>
              <a:rPr lang="en-US" altLang="zh-TW" sz="2880" b="1">
                <a:latin typeface="標楷體" panose="03000509000000000000" pitchFamily="65" charset="-120"/>
                <a:ea typeface="標楷體" panose="03000509000000000000" pitchFamily="65" charset="-120"/>
                <a:cs typeface="ADLaM Display" panose="02010000000000000000" pitchFamily="2" charset="0"/>
              </a:rPr>
              <a:t>  </a:t>
            </a:r>
            <a:r>
              <a:rPr lang="zh-TW" altLang="zh-TW" sz="2880" b="1">
                <a:latin typeface="標楷體" panose="03000509000000000000" pitchFamily="65" charset="-120"/>
                <a:ea typeface="標楷體" panose="03000509000000000000" pitchFamily="65" charset="-120"/>
                <a:cs typeface="ADLaM Display" panose="02010000000000000000" pitchFamily="2" charset="0"/>
              </a:rPr>
              <a:t>指導教授</a:t>
            </a:r>
            <a:r>
              <a:rPr lang="zh-TW" altLang="en-US" sz="2880" b="1">
                <a:latin typeface="標楷體" panose="03000509000000000000" pitchFamily="65" charset="-120"/>
                <a:ea typeface="標楷體" panose="03000509000000000000" pitchFamily="65" charset="-120"/>
                <a:cs typeface="ADLaM Display" panose="02010000000000000000" pitchFamily="2" charset="0"/>
              </a:rPr>
              <a:t>：</a:t>
            </a:r>
            <a:r>
              <a:rPr lang="zh-TW" altLang="zh-TW" sz="2880" b="1">
                <a:latin typeface="標楷體" panose="03000509000000000000" pitchFamily="65" charset="-120"/>
                <a:ea typeface="標楷體" panose="03000509000000000000" pitchFamily="65" charset="-120"/>
                <a:cs typeface="ADLaM Display" panose="02010000000000000000" pitchFamily="2" charset="0"/>
              </a:rPr>
              <a:t>林世崧博士</a:t>
            </a:r>
            <a:endParaRPr lang="en-US" altLang="zh-TW" sz="2880" b="1">
              <a:latin typeface="標楷體" panose="03000509000000000000" pitchFamily="65" charset="-120"/>
              <a:ea typeface="標楷體" panose="03000509000000000000" pitchFamily="65" charset="-120"/>
              <a:cs typeface="ADLaM Display" panose="02010000000000000000" pitchFamily="2" charset="0"/>
            </a:endParaRPr>
          </a:p>
          <a:p>
            <a:pPr fontAlgn="base"/>
            <a:r>
              <a:rPr lang="zh-TW" altLang="zh-TW" sz="2880" b="1">
                <a:latin typeface="標楷體" panose="03000509000000000000" pitchFamily="65" charset="-120"/>
                <a:ea typeface="標楷體" panose="03000509000000000000" pitchFamily="65" charset="-120"/>
                <a:cs typeface="ADLaM Display" panose="02010000000000000000" pitchFamily="2" charset="0"/>
              </a:rPr>
              <a:t>資工</a:t>
            </a:r>
            <a:r>
              <a:rPr lang="en-US" altLang="zh-TW" sz="2880" b="1">
                <a:latin typeface="標楷體" panose="03000509000000000000" pitchFamily="65" charset="-120"/>
                <a:ea typeface="標楷體" panose="03000509000000000000" pitchFamily="65" charset="-120"/>
                <a:cs typeface="ADLaM Display" panose="02010000000000000000" pitchFamily="2" charset="0"/>
              </a:rPr>
              <a:t>3A</a:t>
            </a:r>
            <a:r>
              <a:rPr lang="zh-TW" altLang="zh-TW" sz="2880" b="1">
                <a:latin typeface="標楷體" panose="03000509000000000000" pitchFamily="65" charset="-120"/>
                <a:ea typeface="標楷體" panose="03000509000000000000" pitchFamily="65" charset="-120"/>
                <a:cs typeface="ADLaM Display" panose="02010000000000000000" pitchFamily="2" charset="0"/>
              </a:rPr>
              <a:t> </a:t>
            </a:r>
            <a:r>
              <a:rPr lang="en-US" altLang="zh-TW" sz="2880" b="1">
                <a:latin typeface="標楷體" panose="03000509000000000000" pitchFamily="65" charset="-120"/>
                <a:ea typeface="標楷體" panose="03000509000000000000" pitchFamily="65" charset="-120"/>
                <a:cs typeface="ADLaM Display" panose="02010000000000000000" pitchFamily="2" charset="0"/>
              </a:rPr>
              <a:t>B1214387</a:t>
            </a:r>
            <a:r>
              <a:rPr lang="zh-TW" altLang="zh-TW" sz="2880" b="1">
                <a:latin typeface="標楷體" panose="03000509000000000000" pitchFamily="65" charset="-120"/>
                <a:ea typeface="標楷體" panose="03000509000000000000" pitchFamily="65" charset="-120"/>
                <a:cs typeface="ADLaM Display" panose="02010000000000000000" pitchFamily="2" charset="0"/>
              </a:rPr>
              <a:t> 林永泰</a:t>
            </a:r>
            <a:r>
              <a:rPr lang="en-US" altLang="zh-TW" sz="2880" b="1">
                <a:latin typeface="標楷體" panose="03000509000000000000" pitchFamily="65" charset="-120"/>
                <a:ea typeface="標楷體" panose="03000509000000000000" pitchFamily="65" charset="-120"/>
                <a:cs typeface="ADLaM Display" panose="02010000000000000000" pitchFamily="2" charset="0"/>
              </a:rPr>
              <a:t>​</a:t>
            </a:r>
          </a:p>
          <a:p>
            <a:pPr fontAlgn="base"/>
            <a:r>
              <a:rPr lang="zh-TW" altLang="zh-TW" sz="2880" b="1">
                <a:latin typeface="標楷體" panose="03000509000000000000" pitchFamily="65" charset="-120"/>
                <a:ea typeface="標楷體" panose="03000509000000000000" pitchFamily="65" charset="-120"/>
                <a:cs typeface="ADLaM Display" panose="02010000000000000000" pitchFamily="2" charset="0"/>
              </a:rPr>
              <a:t>資工</a:t>
            </a:r>
            <a:r>
              <a:rPr lang="en-US" altLang="zh-TW" sz="2880" b="1">
                <a:latin typeface="標楷體" panose="03000509000000000000" pitchFamily="65" charset="-120"/>
                <a:ea typeface="標楷體" panose="03000509000000000000" pitchFamily="65" charset="-120"/>
                <a:cs typeface="ADLaM Display" panose="02010000000000000000" pitchFamily="2" charset="0"/>
              </a:rPr>
              <a:t>3A</a:t>
            </a:r>
            <a:r>
              <a:rPr lang="zh-TW" altLang="zh-TW" sz="2880" b="1">
                <a:latin typeface="標楷體" panose="03000509000000000000" pitchFamily="65" charset="-120"/>
                <a:ea typeface="標楷體" panose="03000509000000000000" pitchFamily="65" charset="-120"/>
                <a:cs typeface="ADLaM Display" panose="02010000000000000000" pitchFamily="2" charset="0"/>
              </a:rPr>
              <a:t> </a:t>
            </a:r>
            <a:r>
              <a:rPr lang="en-US" altLang="zh-TW" sz="2880" b="1">
                <a:latin typeface="標楷體" panose="03000509000000000000" pitchFamily="65" charset="-120"/>
                <a:ea typeface="標楷體" panose="03000509000000000000" pitchFamily="65" charset="-120"/>
                <a:cs typeface="ADLaM Display" panose="02010000000000000000" pitchFamily="2" charset="0"/>
              </a:rPr>
              <a:t>B0210302</a:t>
            </a:r>
            <a:r>
              <a:rPr lang="zh-TW" altLang="zh-TW" sz="2880" b="1">
                <a:latin typeface="標楷體" panose="03000509000000000000" pitchFamily="65" charset="-120"/>
                <a:ea typeface="標楷體" panose="03000509000000000000" pitchFamily="65" charset="-120"/>
                <a:cs typeface="ADLaM Display" panose="02010000000000000000" pitchFamily="2" charset="0"/>
              </a:rPr>
              <a:t> 李馥彤</a:t>
            </a:r>
            <a:r>
              <a:rPr lang="en-US" altLang="zh-TW" sz="2880" b="1">
                <a:latin typeface="標楷體" panose="03000509000000000000" pitchFamily="65" charset="-120"/>
                <a:ea typeface="標楷體" panose="03000509000000000000" pitchFamily="65" charset="-120"/>
                <a:cs typeface="ADLaM Display" panose="02010000000000000000" pitchFamily="2" charset="0"/>
              </a:rPr>
              <a:t>​</a:t>
            </a:r>
          </a:p>
          <a:p>
            <a:pPr fontAlgn="base"/>
            <a:r>
              <a:rPr lang="zh-TW" altLang="zh-TW" sz="1440" b="1">
                <a:latin typeface="標楷體" panose="03000509000000000000" pitchFamily="65" charset="-120"/>
                <a:ea typeface="標楷體" panose="03000509000000000000" pitchFamily="65" charset="-120"/>
                <a:cs typeface="ADLaM Display" panose="02010000000000000000" pitchFamily="2" charset="0"/>
              </a:rPr>
              <a:t>​</a:t>
            </a:r>
          </a:p>
        </p:txBody>
      </p:sp>
    </p:spTree>
    <p:extLst>
      <p:ext uri="{BB962C8B-B14F-4D97-AF65-F5344CB8AC3E}">
        <p14:creationId xmlns:p14="http://schemas.microsoft.com/office/powerpoint/2010/main" val="867844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additive="base">
                                        <p:cTn id="11" dur="500" fill="hold"/>
                                        <p:tgtEl>
                                          <p:spTgt spid="128"/>
                                        </p:tgtEl>
                                        <p:attrNameLst>
                                          <p:attrName>ppt_x</p:attrName>
                                        </p:attrNameLst>
                                      </p:cBhvr>
                                      <p:tavLst>
                                        <p:tav tm="0">
                                          <p:val>
                                            <p:strVal val="#ppt_x"/>
                                          </p:val>
                                        </p:tav>
                                        <p:tav tm="100000">
                                          <p:val>
                                            <p:strVal val="#ppt_x"/>
                                          </p:val>
                                        </p:tav>
                                      </p:tavLst>
                                    </p:anim>
                                    <p:anim calcmode="lin" valueType="num">
                                      <p:cBhvr additive="base">
                                        <p:cTn id="12" dur="500" fill="hold"/>
                                        <p:tgtEl>
                                          <p:spTgt spid="12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500" fill="hold"/>
                                        <p:tgtEl>
                                          <p:spTgt spid="124"/>
                                        </p:tgtEl>
                                        <p:attrNameLst>
                                          <p:attrName>ppt_x</p:attrName>
                                        </p:attrNameLst>
                                      </p:cBhvr>
                                      <p:tavLst>
                                        <p:tav tm="0">
                                          <p:val>
                                            <p:strVal val="#ppt_x"/>
                                          </p:val>
                                        </p:tav>
                                        <p:tav tm="100000">
                                          <p:val>
                                            <p:strVal val="#ppt_x"/>
                                          </p:val>
                                        </p:tav>
                                      </p:tavLst>
                                    </p:anim>
                                    <p:anim calcmode="lin" valueType="num">
                                      <p:cBhvr additive="base">
                                        <p:cTn id="20" dur="500" fill="hold"/>
                                        <p:tgtEl>
                                          <p:spTgt spid="12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ppt_x"/>
                                          </p:val>
                                        </p:tav>
                                        <p:tav tm="100000">
                                          <p:val>
                                            <p:strVal val="#ppt_x"/>
                                          </p:val>
                                        </p:tav>
                                      </p:tavLst>
                                    </p:anim>
                                    <p:anim calcmode="lin" valueType="num">
                                      <p:cBhvr additive="base">
                                        <p:cTn id="24" dur="500" fill="hold"/>
                                        <p:tgtEl>
                                          <p:spTgt spid="8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fill="hold"/>
                                        <p:tgtEl>
                                          <p:spTgt spid="64"/>
                                        </p:tgtEl>
                                        <p:attrNameLst>
                                          <p:attrName>ppt_x</p:attrName>
                                        </p:attrNameLst>
                                      </p:cBhvr>
                                      <p:tavLst>
                                        <p:tav tm="0">
                                          <p:val>
                                            <p:strVal val="#ppt_x"/>
                                          </p:val>
                                        </p:tav>
                                        <p:tav tm="100000">
                                          <p:val>
                                            <p:strVal val="#ppt_x"/>
                                          </p:val>
                                        </p:tav>
                                      </p:tavLst>
                                    </p:anim>
                                    <p:anim calcmode="lin" valueType="num">
                                      <p:cBhvr additive="base">
                                        <p:cTn id="32" dur="500" fill="hold"/>
                                        <p:tgtEl>
                                          <p:spTgt spid="6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ppt_x"/>
                                          </p:val>
                                        </p:tav>
                                        <p:tav tm="100000">
                                          <p:val>
                                            <p:strVal val="#ppt_x"/>
                                          </p:val>
                                        </p:tav>
                                      </p:tavLst>
                                    </p:anim>
                                    <p:anim calcmode="lin" valueType="num">
                                      <p:cBhvr additive="base">
                                        <p:cTn id="40" dur="500" fill="hold"/>
                                        <p:tgtEl>
                                          <p:spTgt spid="6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0-#ppt_h/2"/>
                                          </p:val>
                                        </p:tav>
                                        <p:tav tm="100000">
                                          <p:val>
                                            <p:strVal val="#ppt_y"/>
                                          </p:val>
                                        </p:tav>
                                      </p:tavLst>
                                    </p:anim>
                                  </p:childTnLst>
                                </p:cTn>
                              </p:par>
                            </p:childTnLst>
                          </p:cTn>
                        </p:par>
                        <p:par>
                          <p:cTn id="45" fill="hold">
                            <p:stCondLst>
                              <p:cond delay="500"/>
                            </p:stCondLst>
                            <p:childTnLst>
                              <p:par>
                                <p:cTn id="46" presetID="16" presetClass="entr" presetSubtype="37" fill="hold" grpId="0" nodeType="after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barn(outVertical)">
                                      <p:cBhvr>
                                        <p:cTn id="48" dur="500"/>
                                        <p:tgtEl>
                                          <p:spTgt spid="126"/>
                                        </p:tgtEl>
                                      </p:cBhvr>
                                    </p:animEffect>
                                  </p:childTnLst>
                                </p:cTn>
                              </p:par>
                            </p:childTnLst>
                          </p:cTn>
                        </p:par>
                        <p:par>
                          <p:cTn id="49" fill="hold">
                            <p:stCondLst>
                              <p:cond delay="1000"/>
                            </p:stCondLst>
                            <p:childTnLst>
                              <p:par>
                                <p:cTn id="50" presetID="22" presetClass="entr" presetSubtype="1" fill="hold" grpId="0" nodeType="after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wipe(up)">
                                      <p:cBhvr>
                                        <p:cTn id="52" dur="500"/>
                                        <p:tgtEl>
                                          <p:spTgt spid="127"/>
                                        </p:tgtEl>
                                      </p:cBhvr>
                                    </p:animEffect>
                                  </p:childTnLst>
                                </p:cTn>
                              </p:par>
                              <p:par>
                                <p:cTn id="53" presetID="22" presetClass="entr" presetSubtype="4" fill="hold"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wipe(down)">
                                      <p:cBhvr>
                                        <p:cTn id="5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9" grpId="0" animBg="1"/>
      <p:bldP spid="69" grpId="0" animBg="1"/>
      <p:bldP spid="68" grpId="0" animBg="1"/>
      <p:bldP spid="64" grpId="0" animBg="1"/>
      <p:bldP spid="124" grpId="0" animBg="1"/>
      <p:bldP spid="126" grpId="0" animBg="1"/>
      <p:bldP spid="1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92B1-5AC7-3F81-3A14-6BAD74A7842C}"/>
            </a:ext>
          </a:extLst>
        </p:cNvPr>
        <p:cNvGrpSpPr/>
        <p:nvPr/>
      </p:nvGrpSpPr>
      <p:grpSpPr>
        <a:xfrm>
          <a:off x="0" y="0"/>
          <a:ext cx="0" cy="0"/>
          <a:chOff x="0" y="0"/>
          <a:chExt cx="0" cy="0"/>
        </a:xfrm>
      </p:grpSpPr>
      <p:pic>
        <p:nvPicPr>
          <p:cNvPr id="6" name="圖片 5" descr="一張含有 人員, 人的臉孔, 服裝, 行動電話 的圖片&#10;&#10;AI 產生的內容可能不正確。">
            <a:extLst>
              <a:ext uri="{FF2B5EF4-FFF2-40B4-BE49-F238E27FC236}">
                <a16:creationId xmlns:a16="http://schemas.microsoft.com/office/drawing/2014/main" id="{3A054FCE-8A3F-2051-2FFD-FAE6DCCA4203}"/>
              </a:ext>
            </a:extLst>
          </p:cNvPr>
          <p:cNvPicPr>
            <a:picLocks noChangeAspect="1"/>
          </p:cNvPicPr>
          <p:nvPr/>
        </p:nvPicPr>
        <p:blipFill>
          <a:blip r:embed="rId5"/>
          <a:stretch>
            <a:fillRect/>
          </a:stretch>
        </p:blipFill>
        <p:spPr>
          <a:xfrm>
            <a:off x="3970159" y="1645967"/>
            <a:ext cx="6690082" cy="4834394"/>
          </a:xfrm>
          <a:prstGeom prst="rect">
            <a:avLst/>
          </a:prstGeom>
        </p:spPr>
      </p:pic>
      <p:sp>
        <p:nvSpPr>
          <p:cNvPr id="2" name="文字方塊 1">
            <a:extLst>
              <a:ext uri="{FF2B5EF4-FFF2-40B4-BE49-F238E27FC236}">
                <a16:creationId xmlns:a16="http://schemas.microsoft.com/office/drawing/2014/main" id="{6109EC3B-D199-0540-FBAF-8A11D50D342F}"/>
              </a:ext>
            </a:extLst>
          </p:cNvPr>
          <p:cNvSpPr txBox="1"/>
          <p:nvPr/>
        </p:nvSpPr>
        <p:spPr>
          <a:xfrm>
            <a:off x="2923289" y="6552196"/>
            <a:ext cx="8794139" cy="1440395"/>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2880" b="1">
                <a:effectLst/>
                <a:latin typeface="+mn-ea"/>
              </a:rPr>
              <a:t>手持式數位眼底鏡</a:t>
            </a:r>
            <a:endParaRPr lang="en-US" altLang="zh-TW" sz="2880" b="1">
              <a:effectLst/>
              <a:latin typeface="+mn-ea"/>
            </a:endParaRPr>
          </a:p>
          <a:p>
            <a:pPr algn="ctr"/>
            <a:r>
              <a:rPr lang="zh-TW" altLang="en-US" sz="2880" b="1">
                <a:effectLst/>
                <a:latin typeface="+mn-ea"/>
              </a:rPr>
              <a:t>只需十秒鐘便能完成影像判讀，</a:t>
            </a:r>
            <a:endParaRPr lang="en-US" altLang="zh-TW" sz="2880" b="1">
              <a:effectLst/>
              <a:latin typeface="+mn-ea"/>
            </a:endParaRPr>
          </a:p>
          <a:p>
            <a:pPr algn="ctr"/>
            <a:r>
              <a:rPr lang="zh-TW" altLang="en-US" sz="2880" b="1">
                <a:effectLst/>
                <a:latin typeface="+mn-ea"/>
              </a:rPr>
              <a:t>提供糖尿病視網膜病變的分類、分期及病變位置</a:t>
            </a:r>
            <a:endParaRPr lang="zh-TW" altLang="en-US" sz="2880" b="1">
              <a:latin typeface="+mn-ea"/>
            </a:endParaRPr>
          </a:p>
        </p:txBody>
      </p:sp>
      <p:grpSp>
        <p:nvGrpSpPr>
          <p:cNvPr id="8" name="组合 6">
            <a:extLst>
              <a:ext uri="{FF2B5EF4-FFF2-40B4-BE49-F238E27FC236}">
                <a16:creationId xmlns:a16="http://schemas.microsoft.com/office/drawing/2014/main" id="{127E3968-B758-15C7-9400-9948EBD541AF}"/>
              </a:ext>
            </a:extLst>
          </p:cNvPr>
          <p:cNvGrpSpPr/>
          <p:nvPr/>
        </p:nvGrpSpPr>
        <p:grpSpPr>
          <a:xfrm>
            <a:off x="584969" y="595412"/>
            <a:ext cx="5839920" cy="845764"/>
            <a:chOff x="5047230" y="1656715"/>
            <a:chExt cx="8128709" cy="1177237"/>
          </a:xfrm>
        </p:grpSpPr>
        <p:sp>
          <p:nvSpPr>
            <p:cNvPr id="5" name="图形">
              <a:extLst>
                <a:ext uri="{FF2B5EF4-FFF2-40B4-BE49-F238E27FC236}">
                  <a16:creationId xmlns:a16="http://schemas.microsoft.com/office/drawing/2014/main" id="{495F2EDF-D377-8166-F0A7-2FF2AE9AA92B}"/>
                </a:ext>
              </a:extLst>
            </p:cNvPr>
            <p:cNvSpPr/>
            <p:nvPr/>
          </p:nvSpPr>
          <p:spPr bwMode="auto">
            <a:xfrm flipH="1">
              <a:off x="5047230" y="1656715"/>
              <a:ext cx="1176655" cy="1176655"/>
            </a:xfrm>
            <a:custGeom>
              <a:avLst/>
              <a:gdLst>
                <a:gd name="connsiteX0" fmla="*/ 1557579 w 3115160"/>
                <a:gd name="connsiteY0" fmla="*/ 790413 h 3115160"/>
                <a:gd name="connsiteX1" fmla="*/ 790412 w 3115160"/>
                <a:gd name="connsiteY1" fmla="*/ 1557580 h 3115160"/>
                <a:gd name="connsiteX2" fmla="*/ 1557579 w 3115160"/>
                <a:gd name="connsiteY2" fmla="*/ 2324747 h 3115160"/>
                <a:gd name="connsiteX3" fmla="*/ 2324746 w 3115160"/>
                <a:gd name="connsiteY3" fmla="*/ 1557580 h 3115160"/>
                <a:gd name="connsiteX4" fmla="*/ 1557579 w 3115160"/>
                <a:gd name="connsiteY4" fmla="*/ 790413 h 3115160"/>
                <a:gd name="connsiteX5" fmla="*/ 1557580 w 3115160"/>
                <a:gd name="connsiteY5" fmla="*/ 0 h 3115160"/>
                <a:gd name="connsiteX6" fmla="*/ 3115160 w 3115160"/>
                <a:gd name="connsiteY6" fmla="*/ 1557580 h 3115160"/>
                <a:gd name="connsiteX7" fmla="*/ 1557580 w 3115160"/>
                <a:gd name="connsiteY7" fmla="*/ 3115160 h 3115160"/>
                <a:gd name="connsiteX8" fmla="*/ 0 w 3115160"/>
                <a:gd name="connsiteY8" fmla="*/ 1557580 h 3115160"/>
                <a:gd name="connsiteX9" fmla="*/ 1557580 w 3115160"/>
                <a:gd name="connsiteY9" fmla="*/ 0 h 31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5160" h="3115160">
                  <a:moveTo>
                    <a:pt x="1557579" y="790413"/>
                  </a:moveTo>
                  <a:cubicBezTo>
                    <a:pt x="1133884" y="790413"/>
                    <a:pt x="790412" y="1133885"/>
                    <a:pt x="790412" y="1557580"/>
                  </a:cubicBezTo>
                  <a:cubicBezTo>
                    <a:pt x="790412" y="1981275"/>
                    <a:pt x="1133884" y="2324747"/>
                    <a:pt x="1557579" y="2324747"/>
                  </a:cubicBezTo>
                  <a:cubicBezTo>
                    <a:pt x="1981274" y="2324747"/>
                    <a:pt x="2324746" y="1981275"/>
                    <a:pt x="2324746" y="1557580"/>
                  </a:cubicBezTo>
                  <a:cubicBezTo>
                    <a:pt x="2324746" y="1133885"/>
                    <a:pt x="1981274" y="790413"/>
                    <a:pt x="1557579" y="790413"/>
                  </a:cubicBezTo>
                  <a:close/>
                  <a:moveTo>
                    <a:pt x="1557580" y="0"/>
                  </a:moveTo>
                  <a:cubicBezTo>
                    <a:pt x="2417808" y="0"/>
                    <a:pt x="3115160" y="697352"/>
                    <a:pt x="3115160" y="1557580"/>
                  </a:cubicBezTo>
                  <a:cubicBezTo>
                    <a:pt x="3115160" y="2417808"/>
                    <a:pt x="2417808" y="3115160"/>
                    <a:pt x="1557580" y="3115160"/>
                  </a:cubicBezTo>
                  <a:cubicBezTo>
                    <a:pt x="697352" y="3115160"/>
                    <a:pt x="0" y="2417808"/>
                    <a:pt x="0" y="1557580"/>
                  </a:cubicBezTo>
                  <a:cubicBezTo>
                    <a:pt x="0" y="697352"/>
                    <a:pt x="697352" y="0"/>
                    <a:pt x="1557580" y="0"/>
                  </a:cubicBezTo>
                  <a:close/>
                </a:path>
              </a:pathLst>
            </a:custGeom>
            <a:solidFill>
              <a:schemeClr val="accent2"/>
            </a:solidFill>
            <a:ln w="0">
              <a:noFill/>
              <a:prstDash val="solid"/>
              <a:round/>
            </a:ln>
          </p:spPr>
          <p:txBody>
            <a:bodyPr vert="horz" wrap="square" lIns="219456" tIns="109728" rIns="219456" bIns="109728" numCol="1" rtlCol="0"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endParaRPr lang="en-US" sz="7200" b="1">
                <a:latin typeface="微软雅黑" panose="020B0503020204020204" pitchFamily="34" charset="-122"/>
                <a:ea typeface="微软雅黑" panose="020B0503020204020204" pitchFamily="34" charset="-122"/>
                <a:cs typeface="字魂58号-创中黑" panose="00000500000000000000" charset="-122"/>
              </a:endParaRPr>
            </a:p>
          </p:txBody>
        </p:sp>
        <p:sp>
          <p:nvSpPr>
            <p:cNvPr id="7" name="图形">
              <a:extLst>
                <a:ext uri="{FF2B5EF4-FFF2-40B4-BE49-F238E27FC236}">
                  <a16:creationId xmlns:a16="http://schemas.microsoft.com/office/drawing/2014/main" id="{BC36A1B2-D570-92E2-B08D-3C0DAAAD08B3}"/>
                </a:ext>
              </a:extLst>
            </p:cNvPr>
            <p:cNvSpPr/>
            <p:nvPr>
              <p:custDataLst>
                <p:tags r:id="rId1"/>
              </p:custDataLst>
            </p:nvPr>
          </p:nvSpPr>
          <p:spPr>
            <a:xfrm>
              <a:off x="5677994" y="1699279"/>
              <a:ext cx="7497945" cy="1134673"/>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550">
                  <a:solidFill>
                    <a:srgbClr val="FFFFFF"/>
                  </a:solidFill>
                  <a:latin typeface="Calibri"/>
                  <a:ea typeface="標楷體"/>
                  <a:cs typeface="Calibri"/>
                </a:rPr>
                <a:t>免散瞳眼底鏡介紹</a:t>
              </a:r>
              <a:endParaRPr lang="en-US" sz="4550">
                <a:solidFill>
                  <a:srgbClr val="FFFFFF"/>
                </a:solidFill>
                <a:latin typeface="Calibri"/>
                <a:ea typeface="標楷體"/>
                <a:cs typeface="Calibri"/>
              </a:endParaRPr>
            </a:p>
          </p:txBody>
        </p:sp>
      </p:grpSp>
    </p:spTree>
    <p:extLst>
      <p:ext uri="{BB962C8B-B14F-4D97-AF65-F5344CB8AC3E}">
        <p14:creationId xmlns:p14="http://schemas.microsoft.com/office/powerpoint/2010/main" val="52006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C45F3-24A8-412E-00B6-259C51925706}"/>
            </a:ext>
          </a:extLst>
        </p:cNvPr>
        <p:cNvGrpSpPr/>
        <p:nvPr/>
      </p:nvGrpSpPr>
      <p:grpSpPr>
        <a:xfrm>
          <a:off x="0" y="0"/>
          <a:ext cx="0" cy="0"/>
          <a:chOff x="0" y="0"/>
          <a:chExt cx="0" cy="0"/>
        </a:xfrm>
      </p:grpSpPr>
      <p:sp>
        <p:nvSpPr>
          <p:cNvPr id="3" name="图形">
            <a:extLst>
              <a:ext uri="{FF2B5EF4-FFF2-40B4-BE49-F238E27FC236}">
                <a16:creationId xmlns:a16="http://schemas.microsoft.com/office/drawing/2014/main" id="{16ABD836-E411-3B0B-0845-BB12027654DD}"/>
              </a:ext>
            </a:extLst>
          </p:cNvPr>
          <p:cNvSpPr/>
          <p:nvPr>
            <p:custDataLst>
              <p:tags r:id="rId1"/>
            </p:custDataLst>
          </p:nvPr>
        </p:nvSpPr>
        <p:spPr>
          <a:xfrm>
            <a:off x="-609373" y="379786"/>
            <a:ext cx="5293285"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a:rPr>
              <a:t>  </a:t>
            </a:r>
            <a:r>
              <a:rPr lang="zh-TW" altLang="en-US" sz="4800" b="1">
                <a:solidFill>
                  <a:schemeClr val="bg1"/>
                </a:solidFill>
                <a:latin typeface="標楷體" panose="03000509000000000000" pitchFamily="65" charset="-120"/>
                <a:ea typeface="標楷體"/>
              </a:rPr>
              <a:t>參考資料庫</a:t>
            </a:r>
            <a:endParaRPr lang="zh-CN" altLang="en-US" sz="4800" b="1">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graphicFrame>
        <p:nvGraphicFramePr>
          <p:cNvPr id="12" name="表格 11">
            <a:extLst>
              <a:ext uri="{FF2B5EF4-FFF2-40B4-BE49-F238E27FC236}">
                <a16:creationId xmlns:a16="http://schemas.microsoft.com/office/drawing/2014/main" id="{194CA04C-5F34-793F-DB4F-583FAF9F8DF9}"/>
              </a:ext>
            </a:extLst>
          </p:cNvPr>
          <p:cNvGraphicFramePr>
            <a:graphicFrameLocks noGrp="1"/>
          </p:cNvGraphicFramePr>
          <p:nvPr>
            <p:extLst>
              <p:ext uri="{D42A27DB-BD31-4B8C-83A1-F6EECF244321}">
                <p14:modId xmlns:p14="http://schemas.microsoft.com/office/powerpoint/2010/main" val="2702977239"/>
              </p:ext>
            </p:extLst>
          </p:nvPr>
        </p:nvGraphicFramePr>
        <p:xfrm>
          <a:off x="1753043" y="2909041"/>
          <a:ext cx="11137233" cy="2402696"/>
        </p:xfrm>
        <a:graphic>
          <a:graphicData uri="http://schemas.openxmlformats.org/drawingml/2006/table">
            <a:tbl>
              <a:tblPr firstRow="1" bandRow="1">
                <a:tableStyleId>{5940675A-B579-460E-94D1-54222C63F5DA}</a:tableStyleId>
              </a:tblPr>
              <a:tblGrid>
                <a:gridCol w="2514600">
                  <a:extLst>
                    <a:ext uri="{9D8B030D-6E8A-4147-A177-3AD203B41FA5}">
                      <a16:colId xmlns:a16="http://schemas.microsoft.com/office/drawing/2014/main" val="740398333"/>
                    </a:ext>
                  </a:extLst>
                </a:gridCol>
                <a:gridCol w="1420584">
                  <a:extLst>
                    <a:ext uri="{9D8B030D-6E8A-4147-A177-3AD203B41FA5}">
                      <a16:colId xmlns:a16="http://schemas.microsoft.com/office/drawing/2014/main" val="1180552614"/>
                    </a:ext>
                  </a:extLst>
                </a:gridCol>
                <a:gridCol w="3053442">
                  <a:extLst>
                    <a:ext uri="{9D8B030D-6E8A-4147-A177-3AD203B41FA5}">
                      <a16:colId xmlns:a16="http://schemas.microsoft.com/office/drawing/2014/main" val="962448404"/>
                    </a:ext>
                  </a:extLst>
                </a:gridCol>
                <a:gridCol w="1304749">
                  <a:extLst>
                    <a:ext uri="{9D8B030D-6E8A-4147-A177-3AD203B41FA5}">
                      <a16:colId xmlns:a16="http://schemas.microsoft.com/office/drawing/2014/main" val="1271250140"/>
                    </a:ext>
                  </a:extLst>
                </a:gridCol>
                <a:gridCol w="2843858">
                  <a:extLst>
                    <a:ext uri="{9D8B030D-6E8A-4147-A177-3AD203B41FA5}">
                      <a16:colId xmlns:a16="http://schemas.microsoft.com/office/drawing/2014/main" val="997033274"/>
                    </a:ext>
                  </a:extLst>
                </a:gridCol>
              </a:tblGrid>
              <a:tr h="600674">
                <a:tc>
                  <a:txBody>
                    <a:bodyPr/>
                    <a:lstStyle/>
                    <a:p>
                      <a:r>
                        <a:rPr lang="zh-TW" altLang="en-US" sz="1800" b="1">
                          <a:latin typeface="Microsoft JhengHei"/>
                          <a:ea typeface="Microsoft JhengHei"/>
                        </a:rPr>
                        <a:t>資料庫</a:t>
                      </a:r>
                    </a:p>
                  </a:txBody>
                  <a:tcPr anchor="ctr"/>
                </a:tc>
                <a:tc>
                  <a:txBody>
                    <a:bodyPr/>
                    <a:lstStyle/>
                    <a:p>
                      <a:r>
                        <a:rPr lang="zh-TW" altLang="en-US" sz="1800" b="1">
                          <a:latin typeface="Microsoft JhengHei"/>
                          <a:ea typeface="Microsoft JhengHei"/>
                        </a:rPr>
                        <a:t>訓練集(張)</a:t>
                      </a:r>
                    </a:p>
                  </a:txBody>
                  <a:tcPr anchor="ctr"/>
                </a:tc>
                <a:tc>
                  <a:txBody>
                    <a:bodyPr/>
                    <a:lstStyle/>
                    <a:p>
                      <a:r>
                        <a:rPr lang="zh-TW" altLang="en-US" sz="1800" b="1">
                          <a:latin typeface="Microsoft JhengHei"/>
                          <a:ea typeface="Microsoft JhengHei"/>
                        </a:rPr>
                        <a:t>測試集(張)</a:t>
                      </a:r>
                    </a:p>
                  </a:txBody>
                  <a:tcPr anchor="ctr"/>
                </a:tc>
                <a:tc>
                  <a:txBody>
                    <a:bodyPr/>
                    <a:lstStyle/>
                    <a:p>
                      <a:r>
                        <a:rPr lang="zh-TW" altLang="en-US" sz="1800" b="1">
                          <a:latin typeface="Microsoft JhengHei"/>
                          <a:ea typeface="Microsoft JhengHei"/>
                        </a:rPr>
                        <a:t>總數(張)</a:t>
                      </a:r>
                    </a:p>
                  </a:txBody>
                  <a:tcPr anchor="ctr"/>
                </a:tc>
                <a:tc>
                  <a:txBody>
                    <a:bodyPr/>
                    <a:lstStyle/>
                    <a:p>
                      <a:pPr lvl="0">
                        <a:buNone/>
                      </a:pPr>
                      <a:r>
                        <a:rPr lang="zh-TW" altLang="en-US" sz="1800" b="1" kern="1200" noProof="0">
                          <a:solidFill>
                            <a:schemeClr val="tx1"/>
                          </a:solidFill>
                          <a:latin typeface="Microsoft JhengHei"/>
                          <a:ea typeface="Microsoft JhengHei"/>
                          <a:cs typeface="+mn-cs"/>
                        </a:rPr>
                        <a:t>圖片大小</a:t>
                      </a:r>
                    </a:p>
                  </a:txBody>
                  <a:tcPr anchor="ctr"/>
                </a:tc>
                <a:extLst>
                  <a:ext uri="{0D108BD9-81ED-4DB2-BD59-A6C34878D82A}">
                    <a16:rowId xmlns:a16="http://schemas.microsoft.com/office/drawing/2014/main" val="1537246900"/>
                  </a:ext>
                </a:extLst>
              </a:tr>
              <a:tr h="600674">
                <a:tc>
                  <a:txBody>
                    <a:bodyPr/>
                    <a:lstStyle/>
                    <a:p>
                      <a:pPr lvl="0" algn="l">
                        <a:lnSpc>
                          <a:spcPct val="100000"/>
                        </a:lnSpc>
                        <a:spcBef>
                          <a:spcPts val="0"/>
                        </a:spcBef>
                        <a:spcAft>
                          <a:spcPts val="0"/>
                        </a:spcAft>
                        <a:buNone/>
                      </a:pPr>
                      <a:r>
                        <a:rPr lang="zh-TW" sz="1800" b="0">
                          <a:latin typeface="Microsoft JhengHei"/>
                          <a:ea typeface="Microsoft JhengHei"/>
                          <a:hlinkClick r:id="rId4"/>
                        </a:rPr>
                        <a:t>IDRiD</a:t>
                      </a:r>
                      <a:r>
                        <a:rPr lang="en-US" altLang="zh-TW" sz="1800" b="0">
                          <a:latin typeface="Microsoft JhengHei"/>
                          <a:hlinkClick r:id="rId4"/>
                        </a:rPr>
                        <a:t>(</a:t>
                      </a:r>
                      <a:r>
                        <a:rPr lang="en-US" sz="1800" b="0" u="none" strike="noStrike" noProof="0">
                          <a:latin typeface="Microsoft JhengHei"/>
                          <a:hlinkClick r:id="rId4"/>
                        </a:rPr>
                        <a:t>Kaggle</a:t>
                      </a:r>
                      <a:r>
                        <a:rPr lang="en-US" sz="1800" b="0" u="none" strike="noStrike" noProof="0">
                          <a:latin typeface="Microsoft JhengHei"/>
                        </a:rPr>
                        <a:t>、</a:t>
                      </a:r>
                      <a:r>
                        <a:rPr lang="en-US" sz="1800" b="0" u="none" strike="noStrike" noProof="0">
                          <a:latin typeface="Microsoft JhengHei"/>
                          <a:hlinkClick r:id="rId5"/>
                        </a:rPr>
                        <a:t>IEEE</a:t>
                      </a:r>
                      <a:r>
                        <a:rPr lang="en-US" sz="1800" b="0" u="none" strike="noStrike" noProof="0">
                          <a:latin typeface="Microsoft JhengHei"/>
                        </a:rPr>
                        <a:t>)</a:t>
                      </a:r>
                      <a:endParaRPr lang="zh-TW" sz="1800" b="0">
                        <a:latin typeface="Microsoft JhengHei"/>
                        <a:ea typeface="Microsoft JhengHei"/>
                      </a:endParaRPr>
                    </a:p>
                  </a:txBody>
                  <a:tcPr anchor="ctr"/>
                </a:tc>
                <a:tc>
                  <a:txBody>
                    <a:bodyPr/>
                    <a:lstStyle/>
                    <a:p>
                      <a:pPr lvl="0">
                        <a:buNone/>
                      </a:pPr>
                      <a:r>
                        <a:rPr lang="zh-TW" altLang="en-US" sz="1800" b="0">
                          <a:latin typeface="Microsoft JhengHei"/>
                          <a:ea typeface="Microsoft JhengHei"/>
                        </a:rPr>
                        <a:t>413(官方)</a:t>
                      </a:r>
                    </a:p>
                  </a:txBody>
                  <a:tcPr anchor="ctr"/>
                </a:tc>
                <a:tc>
                  <a:txBody>
                    <a:bodyPr/>
                    <a:lstStyle/>
                    <a:p>
                      <a:r>
                        <a:rPr lang="zh-TW" altLang="en-US" sz="1800" b="0">
                          <a:latin typeface="Microsoft JhengHei"/>
                          <a:ea typeface="Microsoft JhengHei"/>
                        </a:rPr>
                        <a:t>103(官方)</a:t>
                      </a:r>
                    </a:p>
                  </a:txBody>
                  <a:tcPr anchor="ctr"/>
                </a:tc>
                <a:tc>
                  <a:txBody>
                    <a:bodyPr/>
                    <a:lstStyle/>
                    <a:p>
                      <a:r>
                        <a:rPr lang="zh-TW" altLang="en-US" sz="1800" b="0">
                          <a:latin typeface="Microsoft JhengHei"/>
                          <a:ea typeface="Microsoft JhengHei"/>
                        </a:rPr>
                        <a:t>513</a:t>
                      </a:r>
                    </a:p>
                  </a:txBody>
                  <a:tcPr anchor="ctr"/>
                </a:tc>
                <a:tc>
                  <a:txBody>
                    <a:bodyPr/>
                    <a:lstStyle/>
                    <a:p>
                      <a:pPr lvl="0">
                        <a:buNone/>
                      </a:pPr>
                      <a:r>
                        <a:rPr lang="en-US" altLang="zh-TW" sz="1800" b="0" kern="1200" noProof="0">
                          <a:solidFill>
                            <a:schemeClr val="tx1"/>
                          </a:solidFill>
                          <a:latin typeface="Microsoft JhengHei"/>
                          <a:ea typeface="Microsoft JhengHei"/>
                          <a:cs typeface="+mn-cs"/>
                        </a:rPr>
                        <a:t>4288 × 2848 pixels</a:t>
                      </a:r>
                      <a:endParaRPr lang="zh-TW" altLang="en-US" sz="1800" b="0" kern="1200">
                        <a:solidFill>
                          <a:schemeClr val="tx1"/>
                        </a:solidFill>
                        <a:latin typeface="Microsoft JhengHei"/>
                        <a:ea typeface="Microsoft JhengHei"/>
                        <a:cs typeface="+mn-cs"/>
                      </a:endParaRPr>
                    </a:p>
                  </a:txBody>
                  <a:tcPr anchor="ctr"/>
                </a:tc>
                <a:extLst>
                  <a:ext uri="{0D108BD9-81ED-4DB2-BD59-A6C34878D82A}">
                    <a16:rowId xmlns:a16="http://schemas.microsoft.com/office/drawing/2014/main" val="1745874138"/>
                  </a:ext>
                </a:extLst>
              </a:tr>
              <a:tr h="600674">
                <a:tc>
                  <a:txBody>
                    <a:bodyPr/>
                    <a:lstStyle/>
                    <a:p>
                      <a:pPr lvl="0">
                        <a:buNone/>
                      </a:pPr>
                      <a:r>
                        <a:rPr lang="zh-TW" sz="1800" b="0" u="none" strike="noStrike" noProof="0">
                          <a:latin typeface="Microsoft JhengHei"/>
                          <a:ea typeface="Microsoft JhengHei"/>
                          <a:hlinkClick r:id="rId6"/>
                        </a:rPr>
                        <a:t>Messidor-2</a:t>
                      </a:r>
                      <a:r>
                        <a:rPr lang="en-US" altLang="zh-TW" sz="1800" b="0" u="none" strike="noStrike" noProof="0">
                          <a:solidFill>
                            <a:srgbClr val="000000"/>
                          </a:solidFill>
                          <a:latin typeface="Microsoft JhengHei"/>
                          <a:hlinkClick r:id="rId6"/>
                        </a:rPr>
                        <a:t>(Kaggle)</a:t>
                      </a:r>
                      <a:endParaRPr lang="zh-TW" sz="1800" b="0">
                        <a:latin typeface="Microsoft JhengHei"/>
                        <a:ea typeface="Microsoft JhengHei"/>
                      </a:endParaRPr>
                    </a:p>
                  </a:txBody>
                  <a:tcPr anchor="ctr"/>
                </a:tc>
                <a:tc>
                  <a:txBody>
                    <a:bodyPr/>
                    <a:lstStyle/>
                    <a:p>
                      <a:r>
                        <a:rPr lang="zh-TW" altLang="en-US" sz="1800" b="0">
                          <a:latin typeface="Microsoft JhengHei"/>
                          <a:ea typeface="Microsoft JhengHei"/>
                        </a:rPr>
                        <a:t>官方無提供</a:t>
                      </a:r>
                    </a:p>
                  </a:txBody>
                  <a:tcPr anchor="ctr"/>
                </a:tc>
                <a:tc>
                  <a:txBody>
                    <a:bodyPr/>
                    <a:lstStyle/>
                    <a:p>
                      <a:pPr lvl="0">
                        <a:buNone/>
                      </a:pPr>
                      <a:r>
                        <a:rPr lang="zh-TW" sz="1800" b="0" u="none" strike="noStrike" noProof="0">
                          <a:solidFill>
                            <a:srgbClr val="000000"/>
                          </a:solidFill>
                          <a:latin typeface="Microsoft JhengHei"/>
                          <a:ea typeface="Microsoft JhengHei"/>
                        </a:rPr>
                        <a:t>官方無提供</a:t>
                      </a:r>
                      <a:endParaRPr lang="zh-TW" sz="1800" b="0">
                        <a:latin typeface="Microsoft JhengHei"/>
                        <a:ea typeface="Microsoft JhengHei"/>
                      </a:endParaRPr>
                    </a:p>
                  </a:txBody>
                  <a:tcPr anchor="ctr"/>
                </a:tc>
                <a:tc>
                  <a:txBody>
                    <a:bodyPr/>
                    <a:lstStyle/>
                    <a:p>
                      <a:pPr lvl="0">
                        <a:buNone/>
                      </a:pPr>
                      <a:r>
                        <a:rPr lang="zh-TW" sz="1800" b="0" u="none" strike="noStrike" noProof="0">
                          <a:solidFill>
                            <a:srgbClr val="3C4043"/>
                          </a:solidFill>
                          <a:latin typeface="Microsoft JhengHei"/>
                          <a:ea typeface="Microsoft JhengHei"/>
                        </a:rPr>
                        <a:t>1748</a:t>
                      </a:r>
                      <a:endParaRPr lang="zh-TW" sz="1800" b="0">
                        <a:latin typeface="Microsoft JhengHei"/>
                        <a:ea typeface="Microsoft JhengHei"/>
                      </a:endParaRPr>
                    </a:p>
                  </a:txBody>
                  <a:tcPr anchor="ctr"/>
                </a:tc>
                <a:tc>
                  <a:txBody>
                    <a:bodyPr/>
                    <a:lstStyle/>
                    <a:p>
                      <a:pPr lvl="0">
                        <a:buNone/>
                      </a:pPr>
                      <a:r>
                        <a:rPr lang="zh-TW" altLang="en-US" sz="1800" b="0" u="none" strike="noStrike" noProof="0">
                          <a:solidFill>
                            <a:srgbClr val="3C4043"/>
                          </a:solidFill>
                          <a:latin typeface="Microsoft JhengHei"/>
                          <a:ea typeface="Microsoft JhengHei"/>
                        </a:rPr>
                        <a:t>不同解析度</a:t>
                      </a:r>
                      <a:endParaRPr lang="zh-TW" sz="1800" b="0" u="none" strike="noStrike" noProof="0">
                        <a:solidFill>
                          <a:srgbClr val="3C4043"/>
                        </a:solidFill>
                        <a:latin typeface="Microsoft JhengHei"/>
                        <a:ea typeface="Microsoft JhengHei"/>
                      </a:endParaRPr>
                    </a:p>
                  </a:txBody>
                  <a:tcPr anchor="ctr"/>
                </a:tc>
                <a:extLst>
                  <a:ext uri="{0D108BD9-81ED-4DB2-BD59-A6C34878D82A}">
                    <a16:rowId xmlns:a16="http://schemas.microsoft.com/office/drawing/2014/main" val="819686661"/>
                  </a:ext>
                </a:extLst>
              </a:tr>
              <a:tr h="600674">
                <a:tc>
                  <a:txBody>
                    <a:bodyPr/>
                    <a:lstStyle/>
                    <a:p>
                      <a:pPr lvl="0">
                        <a:buNone/>
                      </a:pPr>
                      <a:r>
                        <a:rPr lang="zh-TW" sz="1800" b="0" u="none" strike="noStrike" noProof="0">
                          <a:latin typeface="Microsoft JhengHei"/>
                          <a:ea typeface="Microsoft JhengHei"/>
                          <a:hlinkClick r:id="rId7"/>
                        </a:rPr>
                        <a:t>APTOS 2019</a:t>
                      </a:r>
                      <a:r>
                        <a:rPr lang="en-US" altLang="zh-TW" sz="1800" b="0" u="none" strike="noStrike" noProof="0">
                          <a:solidFill>
                            <a:srgbClr val="000000"/>
                          </a:solidFill>
                          <a:latin typeface="Microsoft JhengHei"/>
                          <a:hlinkClick r:id="rId7"/>
                        </a:rPr>
                        <a:t>(Kaggle)</a:t>
                      </a:r>
                      <a:endParaRPr lang="zh-TW" sz="1800" b="0">
                        <a:latin typeface="Microsoft JhengHei"/>
                        <a:ea typeface="Microsoft JhengHei"/>
                      </a:endParaRPr>
                    </a:p>
                  </a:txBody>
                  <a:tcPr anchor="ctr"/>
                </a:tc>
                <a:tc>
                  <a:txBody>
                    <a:bodyPr/>
                    <a:lstStyle/>
                    <a:p>
                      <a:r>
                        <a:rPr lang="zh-TW" altLang="en-US" sz="1800" b="0">
                          <a:latin typeface="Microsoft JhengHei"/>
                          <a:ea typeface="Microsoft JhengHei"/>
                        </a:rPr>
                        <a:t>3662</a:t>
                      </a:r>
                    </a:p>
                  </a:txBody>
                  <a:tcPr anchor="ctr"/>
                </a:tc>
                <a:tc>
                  <a:txBody>
                    <a:bodyPr/>
                    <a:lstStyle/>
                    <a:p>
                      <a:r>
                        <a:rPr lang="zh-TW" altLang="en-US" sz="1800" b="0">
                          <a:latin typeface="Microsoft JhengHei"/>
                          <a:ea typeface="Microsoft JhengHei"/>
                        </a:rPr>
                        <a:t>1928(因比賽結束 未公開)</a:t>
                      </a:r>
                    </a:p>
                  </a:txBody>
                  <a:tcPr anchor="ctr"/>
                </a:tc>
                <a:tc>
                  <a:txBody>
                    <a:bodyPr/>
                    <a:lstStyle/>
                    <a:p>
                      <a:r>
                        <a:rPr lang="zh-TW" altLang="en-US" sz="1800" b="0">
                          <a:latin typeface="Microsoft JhengHei"/>
                          <a:ea typeface="Microsoft JhengHei"/>
                        </a:rPr>
                        <a:t>5590</a:t>
                      </a:r>
                    </a:p>
                  </a:txBody>
                  <a:tcPr anchor="ctr"/>
                </a:tc>
                <a:tc>
                  <a:txBody>
                    <a:bodyPr/>
                    <a:lstStyle/>
                    <a:p>
                      <a:pPr lvl="0">
                        <a:buNone/>
                      </a:pPr>
                      <a:r>
                        <a:rPr lang="zh-TW" sz="1800" b="0" i="0" u="none" strike="noStrike" noProof="0">
                          <a:solidFill>
                            <a:srgbClr val="3C4043"/>
                          </a:solidFill>
                          <a:latin typeface="Microsoft JhengHei"/>
                          <a:ea typeface="Microsoft JhengHei"/>
                        </a:rPr>
                        <a:t>不同解析度</a:t>
                      </a:r>
                      <a:endParaRPr lang="zh-TW"/>
                    </a:p>
                  </a:txBody>
                  <a:tcPr anchor="ctr"/>
                </a:tc>
                <a:extLst>
                  <a:ext uri="{0D108BD9-81ED-4DB2-BD59-A6C34878D82A}">
                    <a16:rowId xmlns:a16="http://schemas.microsoft.com/office/drawing/2014/main" val="2870074411"/>
                  </a:ext>
                </a:extLst>
              </a:tr>
            </a:tbl>
          </a:graphicData>
        </a:graphic>
      </p:graphicFrame>
    </p:spTree>
    <p:extLst>
      <p:ext uri="{BB962C8B-B14F-4D97-AF65-F5344CB8AC3E}">
        <p14:creationId xmlns:p14="http://schemas.microsoft.com/office/powerpoint/2010/main" val="179254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5A091-BA70-5990-2C4B-7D2762A7AF89}"/>
            </a:ext>
          </a:extLst>
        </p:cNvPr>
        <p:cNvGrpSpPr/>
        <p:nvPr/>
      </p:nvGrpSpPr>
      <p:grpSpPr>
        <a:xfrm>
          <a:off x="0" y="0"/>
          <a:ext cx="0" cy="0"/>
          <a:chOff x="0" y="0"/>
          <a:chExt cx="0" cy="0"/>
        </a:xfrm>
      </p:grpSpPr>
      <p:sp>
        <p:nvSpPr>
          <p:cNvPr id="3" name="图形">
            <a:extLst>
              <a:ext uri="{FF2B5EF4-FFF2-40B4-BE49-F238E27FC236}">
                <a16:creationId xmlns:a16="http://schemas.microsoft.com/office/drawing/2014/main" id="{C7C6F7D3-0A6B-3915-2809-03EC21BC2D62}"/>
              </a:ext>
            </a:extLst>
          </p:cNvPr>
          <p:cNvSpPr/>
          <p:nvPr>
            <p:custDataLst>
              <p:tags r:id="rId1"/>
            </p:custDataLst>
          </p:nvPr>
        </p:nvSpPr>
        <p:spPr>
          <a:xfrm>
            <a:off x="-609373" y="379786"/>
            <a:ext cx="5293285"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panose="03000509000000000000" pitchFamily="65" charset="-120"/>
              </a:rPr>
              <a:t>  </a:t>
            </a:r>
            <a:r>
              <a:rPr lang="zh-TW" altLang="en-US" sz="4800" b="1">
                <a:solidFill>
                  <a:schemeClr val="bg1"/>
                </a:solidFill>
                <a:latin typeface="標楷體" panose="03000509000000000000" pitchFamily="65" charset="-120"/>
                <a:ea typeface="標楷體" panose="03000509000000000000" pitchFamily="65" charset="-120"/>
              </a:rPr>
              <a:t>軟體資源規劃</a:t>
            </a:r>
            <a:endParaRPr lang="zh-CN" altLang="en-US" sz="4800" b="1">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grpSp>
        <p:nvGrpSpPr>
          <p:cNvPr id="6" name="组合 27">
            <a:extLst>
              <a:ext uri="{FF2B5EF4-FFF2-40B4-BE49-F238E27FC236}">
                <a16:creationId xmlns:a16="http://schemas.microsoft.com/office/drawing/2014/main" id="{2C1045DA-28E6-1B1B-4B02-8EBC25B03C30}"/>
              </a:ext>
            </a:extLst>
          </p:cNvPr>
          <p:cNvGrpSpPr/>
          <p:nvPr/>
        </p:nvGrpSpPr>
        <p:grpSpPr>
          <a:xfrm>
            <a:off x="1434505" y="2484635"/>
            <a:ext cx="6671550" cy="541686"/>
            <a:chOff x="5934646" y="3999749"/>
            <a:chExt cx="5559625" cy="451405"/>
          </a:xfrm>
        </p:grpSpPr>
        <p:sp>
          <p:nvSpPr>
            <p:cNvPr id="7" name="图形">
              <a:extLst>
                <a:ext uri="{FF2B5EF4-FFF2-40B4-BE49-F238E27FC236}">
                  <a16:creationId xmlns:a16="http://schemas.microsoft.com/office/drawing/2014/main" id="{9AFE3FBD-F25A-D46D-5BCE-9B7484181CFA}"/>
                </a:ext>
              </a:extLst>
            </p:cNvPr>
            <p:cNvSpPr/>
            <p:nvPr>
              <p:custDataLst>
                <p:tags r:id="rId8"/>
              </p:custDataLst>
            </p:nvPr>
          </p:nvSpPr>
          <p:spPr>
            <a:xfrm>
              <a:off x="5934646" y="4086907"/>
              <a:ext cx="322707" cy="294698"/>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sp>
          <p:nvSpPr>
            <p:cNvPr id="8" name="PA-文本框 6">
              <a:extLst>
                <a:ext uri="{FF2B5EF4-FFF2-40B4-BE49-F238E27FC236}">
                  <a16:creationId xmlns:a16="http://schemas.microsoft.com/office/drawing/2014/main" id="{FF49D7CB-F8E6-49FA-E051-7CFB26953F20}"/>
                </a:ext>
              </a:extLst>
            </p:cNvPr>
            <p:cNvSpPr txBox="1"/>
            <p:nvPr>
              <p:custDataLst>
                <p:tags r:id="rId9"/>
              </p:custDataLst>
            </p:nvPr>
          </p:nvSpPr>
          <p:spPr>
            <a:xfrm>
              <a:off x="6533694" y="3999749"/>
              <a:ext cx="4960577" cy="451405"/>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程式語言</a:t>
              </a:r>
              <a:endParaRPr lang="zh-CN" altLang="en-US" sz="2800" b="1">
                <a:solidFill>
                  <a:schemeClr val="tx2">
                    <a:lumMod val="85000"/>
                    <a:lumOff val="15000"/>
                  </a:schemeClr>
                </a:solidFill>
                <a:latin typeface="Microsoft YaHei"/>
                <a:ea typeface="Microsoft YaHei"/>
              </a:endParaRPr>
            </a:p>
          </p:txBody>
        </p:sp>
      </p:grpSp>
      <p:pic>
        <p:nvPicPr>
          <p:cNvPr id="6146" name="Picture 2" descr="一張含有 螢幕擷取畫面, 圖形, 符號, 電子藍 的圖片&#10;&#10;AI 產生的內容可能不正確。">
            <a:extLst>
              <a:ext uri="{FF2B5EF4-FFF2-40B4-BE49-F238E27FC236}">
                <a16:creationId xmlns:a16="http://schemas.microsoft.com/office/drawing/2014/main" id="{46D889DF-CF79-FA32-217A-123B530BA0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43614" y="1053771"/>
            <a:ext cx="2137354" cy="213735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一張含有 圖形, 字型, 標誌, 設計 的圖片&#10;&#10;AI 產生的內容可能不正確。">
            <a:extLst>
              <a:ext uri="{FF2B5EF4-FFF2-40B4-BE49-F238E27FC236}">
                <a16:creationId xmlns:a16="http://schemas.microsoft.com/office/drawing/2014/main" id="{18DB62F6-D184-8F52-E05E-B129DB5BFD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4668" y="862356"/>
            <a:ext cx="3799739" cy="213735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一張含有 圖形, 字型, 標誌, 平面設計 的圖片&#10;&#10;AI 產生的內容可能不正確。">
            <a:extLst>
              <a:ext uri="{FF2B5EF4-FFF2-40B4-BE49-F238E27FC236}">
                <a16:creationId xmlns:a16="http://schemas.microsoft.com/office/drawing/2014/main" id="{00E413FB-94A6-CD73-C4CB-65758AE5DE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9138" y="3280088"/>
            <a:ext cx="3503522" cy="175176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一張含有 字型, 圖形, 標誌, 螢幕擷取畫面 的圖片&#10;&#10;AI 產生的內容可能不正確。">
            <a:extLst>
              <a:ext uri="{FF2B5EF4-FFF2-40B4-BE49-F238E27FC236}">
                <a16:creationId xmlns:a16="http://schemas.microsoft.com/office/drawing/2014/main" id="{68A87C0E-5B22-B16E-29FF-EBA46D6B52D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1520" y="4862276"/>
            <a:ext cx="4656954" cy="29751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一張含有 文字, 平面設計, 圖形, 螢幕擷取畫面 的圖片&#10;&#10;AI 產生的內容可能不正確。">
            <a:extLst>
              <a:ext uri="{FF2B5EF4-FFF2-40B4-BE49-F238E27FC236}">
                <a16:creationId xmlns:a16="http://schemas.microsoft.com/office/drawing/2014/main" id="{C64D37A2-CC8F-38E8-1A54-365203760BE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3264" y="4116701"/>
            <a:ext cx="4839247" cy="1407569"/>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一張含有 圖形, 標誌, 美工圖案, 符號 的圖片&#10;&#10;AI 產生的內容可能不正確。">
            <a:extLst>
              <a:ext uri="{FF2B5EF4-FFF2-40B4-BE49-F238E27FC236}">
                <a16:creationId xmlns:a16="http://schemas.microsoft.com/office/drawing/2014/main" id="{24D9571F-159E-179C-1399-851EEED17C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57175" y="5933594"/>
            <a:ext cx="3799739" cy="21373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群組 3">
            <a:extLst>
              <a:ext uri="{FF2B5EF4-FFF2-40B4-BE49-F238E27FC236}">
                <a16:creationId xmlns:a16="http://schemas.microsoft.com/office/drawing/2014/main" id="{7AC2E68D-2067-0084-3B50-FCAA1FCEDB31}"/>
              </a:ext>
            </a:extLst>
          </p:cNvPr>
          <p:cNvGrpSpPr/>
          <p:nvPr/>
        </p:nvGrpSpPr>
        <p:grpSpPr>
          <a:xfrm>
            <a:off x="1434502" y="3734094"/>
            <a:ext cx="6671552" cy="541687"/>
            <a:chOff x="1434502" y="3734094"/>
            <a:chExt cx="6671552" cy="541687"/>
          </a:xfrm>
        </p:grpSpPr>
        <p:sp>
          <p:nvSpPr>
            <p:cNvPr id="11" name="PA-文本框 6">
              <a:extLst>
                <a:ext uri="{FF2B5EF4-FFF2-40B4-BE49-F238E27FC236}">
                  <a16:creationId xmlns:a16="http://schemas.microsoft.com/office/drawing/2014/main" id="{301055E0-6C53-4E8E-1A75-1064BCC271C9}"/>
                </a:ext>
              </a:extLst>
            </p:cNvPr>
            <p:cNvSpPr txBox="1"/>
            <p:nvPr>
              <p:custDataLst>
                <p:tags r:id="rId6"/>
              </p:custDataLst>
            </p:nvPr>
          </p:nvSpPr>
          <p:spPr>
            <a:xfrm>
              <a:off x="2153362" y="3734094"/>
              <a:ext cx="5952692" cy="541687"/>
            </a:xfrm>
            <a:prstGeom prst="rect">
              <a:avLst/>
            </a:prstGeom>
          </p:spPr>
          <p:txBody>
            <a:bodyPr vert="horz" wrap="square" lIns="109728" tIns="54864" rIns="109728" bIns="54864"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套裝軟體</a:t>
              </a:r>
              <a:endParaRPr lang="zh-CN" altLang="en-US" sz="2800" b="1">
                <a:solidFill>
                  <a:schemeClr val="tx2">
                    <a:lumMod val="85000"/>
                    <a:lumOff val="15000"/>
                  </a:schemeClr>
                </a:solidFill>
                <a:latin typeface="Microsoft YaHei"/>
                <a:ea typeface="Microsoft YaHei"/>
              </a:endParaRPr>
            </a:p>
          </p:txBody>
        </p:sp>
        <p:sp>
          <p:nvSpPr>
            <p:cNvPr id="20" name="图形">
              <a:extLst>
                <a:ext uri="{FF2B5EF4-FFF2-40B4-BE49-F238E27FC236}">
                  <a16:creationId xmlns:a16="http://schemas.microsoft.com/office/drawing/2014/main" id="{CF146DD7-A5C2-2414-ED9C-64E5F34283E0}"/>
                </a:ext>
              </a:extLst>
            </p:cNvPr>
            <p:cNvSpPr/>
            <p:nvPr>
              <p:custDataLst>
                <p:tags r:id="rId7"/>
              </p:custDataLst>
            </p:nvPr>
          </p:nvSpPr>
          <p:spPr>
            <a:xfrm>
              <a:off x="1434502" y="3822673"/>
              <a:ext cx="387248" cy="353638"/>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grpSp>
      <p:grpSp>
        <p:nvGrpSpPr>
          <p:cNvPr id="5" name="群組 4">
            <a:extLst>
              <a:ext uri="{FF2B5EF4-FFF2-40B4-BE49-F238E27FC236}">
                <a16:creationId xmlns:a16="http://schemas.microsoft.com/office/drawing/2014/main" id="{421FEE0A-5275-84D9-E4CF-2F16C2FB639C}"/>
              </a:ext>
            </a:extLst>
          </p:cNvPr>
          <p:cNvGrpSpPr/>
          <p:nvPr/>
        </p:nvGrpSpPr>
        <p:grpSpPr>
          <a:xfrm>
            <a:off x="1434502" y="4989824"/>
            <a:ext cx="6671552" cy="541687"/>
            <a:chOff x="1434502" y="4989824"/>
            <a:chExt cx="6671552" cy="541687"/>
          </a:xfrm>
        </p:grpSpPr>
        <p:sp>
          <p:nvSpPr>
            <p:cNvPr id="14" name="PA-文本框 6">
              <a:extLst>
                <a:ext uri="{FF2B5EF4-FFF2-40B4-BE49-F238E27FC236}">
                  <a16:creationId xmlns:a16="http://schemas.microsoft.com/office/drawing/2014/main" id="{8B0D6FD5-61F7-E1CF-A8AF-C8DB0A630A9B}"/>
                </a:ext>
              </a:extLst>
            </p:cNvPr>
            <p:cNvSpPr txBox="1"/>
            <p:nvPr>
              <p:custDataLst>
                <p:tags r:id="rId4"/>
              </p:custDataLst>
            </p:nvPr>
          </p:nvSpPr>
          <p:spPr>
            <a:xfrm>
              <a:off x="2153362" y="4989824"/>
              <a:ext cx="5952692" cy="541687"/>
            </a:xfrm>
            <a:prstGeom prst="rect">
              <a:avLst/>
            </a:prstGeom>
          </p:spPr>
          <p:txBody>
            <a:bodyPr vert="horz" wrap="square" lIns="109728" tIns="54864" rIns="109728" bIns="54864"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資料庫</a:t>
              </a:r>
              <a:endParaRPr lang="zh-CN" altLang="en-US" sz="2800" b="1">
                <a:solidFill>
                  <a:schemeClr val="tx2">
                    <a:lumMod val="85000"/>
                    <a:lumOff val="15000"/>
                  </a:schemeClr>
                </a:solidFill>
                <a:latin typeface="Microsoft YaHei"/>
                <a:ea typeface="Microsoft YaHei"/>
              </a:endParaRPr>
            </a:p>
          </p:txBody>
        </p:sp>
        <p:sp>
          <p:nvSpPr>
            <p:cNvPr id="21" name="图形">
              <a:extLst>
                <a:ext uri="{FF2B5EF4-FFF2-40B4-BE49-F238E27FC236}">
                  <a16:creationId xmlns:a16="http://schemas.microsoft.com/office/drawing/2014/main" id="{BC708A77-1F7F-D549-0E93-77670BC127CD}"/>
                </a:ext>
              </a:extLst>
            </p:cNvPr>
            <p:cNvSpPr/>
            <p:nvPr>
              <p:custDataLst>
                <p:tags r:id="rId5"/>
              </p:custDataLst>
            </p:nvPr>
          </p:nvSpPr>
          <p:spPr>
            <a:xfrm>
              <a:off x="1434502" y="5031849"/>
              <a:ext cx="387248" cy="353638"/>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grpSp>
      <p:grpSp>
        <p:nvGrpSpPr>
          <p:cNvPr id="9" name="群組 8">
            <a:extLst>
              <a:ext uri="{FF2B5EF4-FFF2-40B4-BE49-F238E27FC236}">
                <a16:creationId xmlns:a16="http://schemas.microsoft.com/office/drawing/2014/main" id="{2BAEB4DF-B788-C5E7-D685-A4AAD5EDB6B7}"/>
              </a:ext>
            </a:extLst>
          </p:cNvPr>
          <p:cNvGrpSpPr/>
          <p:nvPr/>
        </p:nvGrpSpPr>
        <p:grpSpPr>
          <a:xfrm>
            <a:off x="1434504" y="6272472"/>
            <a:ext cx="6671550" cy="541687"/>
            <a:chOff x="1434504" y="6272472"/>
            <a:chExt cx="6671550" cy="541687"/>
          </a:xfrm>
        </p:grpSpPr>
        <p:sp>
          <p:nvSpPr>
            <p:cNvPr id="19" name="PA-文本框 6">
              <a:extLst>
                <a:ext uri="{FF2B5EF4-FFF2-40B4-BE49-F238E27FC236}">
                  <a16:creationId xmlns:a16="http://schemas.microsoft.com/office/drawing/2014/main" id="{4D2EEDD0-BCB2-7BD9-E85B-DF319E4EA5A2}"/>
                </a:ext>
              </a:extLst>
            </p:cNvPr>
            <p:cNvSpPr txBox="1"/>
            <p:nvPr>
              <p:custDataLst>
                <p:tags r:id="rId2"/>
              </p:custDataLst>
            </p:nvPr>
          </p:nvSpPr>
          <p:spPr>
            <a:xfrm>
              <a:off x="2153362" y="6272472"/>
              <a:ext cx="5952692" cy="541687"/>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作業系統</a:t>
              </a:r>
              <a:endParaRPr lang="zh-CN" altLang="en-US" sz="2800" b="1">
                <a:solidFill>
                  <a:schemeClr val="tx2">
                    <a:lumMod val="85000"/>
                    <a:lumOff val="15000"/>
                  </a:schemeClr>
                </a:solidFill>
                <a:latin typeface="Microsoft YaHei"/>
                <a:ea typeface="Microsoft YaHei"/>
              </a:endParaRPr>
            </a:p>
          </p:txBody>
        </p:sp>
        <p:sp>
          <p:nvSpPr>
            <p:cNvPr id="22" name="图形">
              <a:extLst>
                <a:ext uri="{FF2B5EF4-FFF2-40B4-BE49-F238E27FC236}">
                  <a16:creationId xmlns:a16="http://schemas.microsoft.com/office/drawing/2014/main" id="{C55C4902-F4DB-A051-EB67-FE75F4941ADA}"/>
                </a:ext>
              </a:extLst>
            </p:cNvPr>
            <p:cNvSpPr/>
            <p:nvPr>
              <p:custDataLst>
                <p:tags r:id="rId3"/>
              </p:custDataLst>
            </p:nvPr>
          </p:nvSpPr>
          <p:spPr>
            <a:xfrm>
              <a:off x="1434504" y="6349833"/>
              <a:ext cx="387248" cy="353638"/>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grpSp>
      <p:pic>
        <p:nvPicPr>
          <p:cNvPr id="2" name="圖片 1" descr="一張含有 文字, 美工圖案, 圖形, 字型 的圖片&#10;&#10;AI 產生的內容可能不正確。">
            <a:extLst>
              <a:ext uri="{FF2B5EF4-FFF2-40B4-BE49-F238E27FC236}">
                <a16:creationId xmlns:a16="http://schemas.microsoft.com/office/drawing/2014/main" id="{7CD28587-0B71-5A2D-EADF-8AD4E5B530DB}"/>
              </a:ext>
            </a:extLst>
          </p:cNvPr>
          <p:cNvPicPr>
            <a:picLocks noChangeAspect="1"/>
          </p:cNvPicPr>
          <p:nvPr/>
        </p:nvPicPr>
        <p:blipFill>
          <a:blip r:embed="rId18"/>
          <a:stretch>
            <a:fillRect/>
          </a:stretch>
        </p:blipFill>
        <p:spPr>
          <a:xfrm>
            <a:off x="4572001" y="2176076"/>
            <a:ext cx="2743198" cy="1161142"/>
          </a:xfrm>
          <a:prstGeom prst="rect">
            <a:avLst/>
          </a:prstGeom>
        </p:spPr>
      </p:pic>
    </p:spTree>
    <p:extLst>
      <p:ext uri="{BB962C8B-B14F-4D97-AF65-F5344CB8AC3E}">
        <p14:creationId xmlns:p14="http://schemas.microsoft.com/office/powerpoint/2010/main" val="302818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nodeType="withEffect">
                                  <p:stCondLst>
                                    <p:cond delay="0"/>
                                  </p:stCondLst>
                                  <p:childTnLst>
                                    <p:set>
                                      <p:cBhvr>
                                        <p:cTn id="23" dur="1" fill="hold">
                                          <p:stCondLst>
                                            <p:cond delay="0"/>
                                          </p:stCondLst>
                                        </p:cTn>
                                        <p:tgtEl>
                                          <p:spTgt spid="6149"/>
                                        </p:tgtEl>
                                        <p:attrNameLst>
                                          <p:attrName>style.visibility</p:attrName>
                                        </p:attrNameLst>
                                      </p:cBhvr>
                                      <p:to>
                                        <p:strVal val="visible"/>
                                      </p:to>
                                    </p:set>
                                    <p:animEffect transition="in" filter="fade">
                                      <p:cBhvr>
                                        <p:cTn id="24" dur="500"/>
                                        <p:tgtEl>
                                          <p:spTgt spid="61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147"/>
                                        </p:tgtEl>
                                        <p:attrNameLst>
                                          <p:attrName>style.visibility</p:attrName>
                                        </p:attrNameLst>
                                      </p:cBhvr>
                                      <p:to>
                                        <p:strVal val="visible"/>
                                      </p:to>
                                    </p:set>
                                    <p:animEffect transition="in" filter="fade">
                                      <p:cBhvr>
                                        <p:cTn id="32" dur="500"/>
                                        <p:tgtEl>
                                          <p:spTgt spid="6147"/>
                                        </p:tgtEl>
                                      </p:cBhvr>
                                    </p:animEffect>
                                  </p:childTnLst>
                                </p:cTn>
                              </p:par>
                              <p:par>
                                <p:cTn id="33" presetID="10" presetClass="entr" presetSubtype="0" fill="hold" nodeType="with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fade">
                                      <p:cBhvr>
                                        <p:cTn id="35" dur="500"/>
                                        <p:tgtEl>
                                          <p:spTgt spid="61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6151"/>
                                        </p:tgtEl>
                                        <p:attrNameLst>
                                          <p:attrName>style.visibility</p:attrName>
                                        </p:attrNameLst>
                                      </p:cBhvr>
                                      <p:to>
                                        <p:strVal val="visible"/>
                                      </p:to>
                                    </p:set>
                                    <p:animEffect transition="in" filter="fade">
                                      <p:cBhvr>
                                        <p:cTn id="43"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1F41A-CC95-AAAB-478C-065E531650CA}"/>
            </a:ext>
          </a:extLst>
        </p:cNvPr>
        <p:cNvGrpSpPr/>
        <p:nvPr/>
      </p:nvGrpSpPr>
      <p:grpSpPr>
        <a:xfrm>
          <a:off x="0" y="0"/>
          <a:ext cx="0" cy="0"/>
          <a:chOff x="0" y="0"/>
          <a:chExt cx="0" cy="0"/>
        </a:xfrm>
      </p:grpSpPr>
      <p:pic>
        <p:nvPicPr>
          <p:cNvPr id="16" name="图片 15" descr="卡通人物&#10;&#10;描述已自动生成">
            <a:extLst>
              <a:ext uri="{FF2B5EF4-FFF2-40B4-BE49-F238E27FC236}">
                <a16:creationId xmlns:a16="http://schemas.microsoft.com/office/drawing/2014/main" id="{8997D966-B864-84A8-2EE7-6924F789DD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73380" y="1817085"/>
            <a:ext cx="5563570" cy="5996706"/>
          </a:xfrm>
          <a:prstGeom prst="rect">
            <a:avLst/>
          </a:prstGeom>
        </p:spPr>
      </p:pic>
      <p:sp>
        <p:nvSpPr>
          <p:cNvPr id="3" name="图形">
            <a:extLst>
              <a:ext uri="{FF2B5EF4-FFF2-40B4-BE49-F238E27FC236}">
                <a16:creationId xmlns:a16="http://schemas.microsoft.com/office/drawing/2014/main" id="{64C574E0-BA57-51ED-0DA8-0EEB62C4073F}"/>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panose="03000509000000000000" pitchFamily="65" charset="-120"/>
              </a:rPr>
              <a:t>  修課</a:t>
            </a:r>
            <a:endParaRPr lang="zh-CN" altLang="en-US" sz="4800" b="1">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sp>
        <p:nvSpPr>
          <p:cNvPr id="5" name="PA-文本框 6">
            <a:extLst>
              <a:ext uri="{FF2B5EF4-FFF2-40B4-BE49-F238E27FC236}">
                <a16:creationId xmlns:a16="http://schemas.microsoft.com/office/drawing/2014/main" id="{9525AA34-EF02-2183-C65C-8F61F1AEEECA}"/>
              </a:ext>
            </a:extLst>
          </p:cNvPr>
          <p:cNvSpPr txBox="1"/>
          <p:nvPr>
            <p:custDataLst>
              <p:tags r:id="rId2"/>
            </p:custDataLst>
          </p:nvPr>
        </p:nvSpPr>
        <p:spPr>
          <a:xfrm>
            <a:off x="1720225" y="4931321"/>
            <a:ext cx="2153872" cy="541687"/>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深度學習</a:t>
            </a:r>
          </a:p>
        </p:txBody>
      </p:sp>
      <p:sp>
        <p:nvSpPr>
          <p:cNvPr id="6" name="PA-文本框 6">
            <a:extLst>
              <a:ext uri="{FF2B5EF4-FFF2-40B4-BE49-F238E27FC236}">
                <a16:creationId xmlns:a16="http://schemas.microsoft.com/office/drawing/2014/main" id="{CEE80FE5-3D24-0199-E456-9EBED62ABF75}"/>
              </a:ext>
            </a:extLst>
          </p:cNvPr>
          <p:cNvSpPr txBox="1"/>
          <p:nvPr>
            <p:custDataLst>
              <p:tags r:id="rId3"/>
            </p:custDataLst>
          </p:nvPr>
        </p:nvSpPr>
        <p:spPr>
          <a:xfrm>
            <a:off x="1720225" y="3734094"/>
            <a:ext cx="2153872" cy="541687"/>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機器學習</a:t>
            </a:r>
          </a:p>
        </p:txBody>
      </p:sp>
      <p:sp>
        <p:nvSpPr>
          <p:cNvPr id="7" name="PA-文本框 6">
            <a:extLst>
              <a:ext uri="{FF2B5EF4-FFF2-40B4-BE49-F238E27FC236}">
                <a16:creationId xmlns:a16="http://schemas.microsoft.com/office/drawing/2014/main" id="{2EB65596-495D-8EE4-C8E7-683905D9F5B7}"/>
              </a:ext>
            </a:extLst>
          </p:cNvPr>
          <p:cNvSpPr txBox="1"/>
          <p:nvPr>
            <p:custDataLst>
              <p:tags r:id="rId4"/>
            </p:custDataLst>
          </p:nvPr>
        </p:nvSpPr>
        <p:spPr>
          <a:xfrm>
            <a:off x="1720226" y="2407583"/>
            <a:ext cx="1883707" cy="541687"/>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圖樣辨識</a:t>
            </a:r>
          </a:p>
        </p:txBody>
      </p:sp>
      <p:sp>
        <p:nvSpPr>
          <p:cNvPr id="8" name="PA-文本框 6">
            <a:extLst>
              <a:ext uri="{FF2B5EF4-FFF2-40B4-BE49-F238E27FC236}">
                <a16:creationId xmlns:a16="http://schemas.microsoft.com/office/drawing/2014/main" id="{7B17CF7E-DC7B-4547-40C0-A71F79C5EFF2}"/>
              </a:ext>
            </a:extLst>
          </p:cNvPr>
          <p:cNvSpPr txBox="1"/>
          <p:nvPr>
            <p:custDataLst>
              <p:tags r:id="rId5"/>
            </p:custDataLst>
          </p:nvPr>
        </p:nvSpPr>
        <p:spPr>
          <a:xfrm>
            <a:off x="1720225" y="6320598"/>
            <a:ext cx="3212650" cy="541687"/>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buClr>
                <a:srgbClr val="0C885D"/>
              </a:buClr>
            </a:pPr>
            <a:r>
              <a:rPr lang="zh-TW" altLang="en-US" sz="2800" b="1">
                <a:solidFill>
                  <a:schemeClr val="tx2">
                    <a:lumMod val="85000"/>
                    <a:lumOff val="15000"/>
                  </a:schemeClr>
                </a:solidFill>
                <a:latin typeface="Microsoft YaHei"/>
                <a:ea typeface="Microsoft YaHei"/>
              </a:rPr>
              <a:t>系統與程式設計</a:t>
            </a:r>
            <a:endParaRPr lang="zh-CN" altLang="en-US" sz="2800" b="1">
              <a:solidFill>
                <a:schemeClr val="tx2">
                  <a:lumMod val="85000"/>
                  <a:lumOff val="15000"/>
                </a:schemeClr>
              </a:solidFill>
              <a:latin typeface="Microsoft YaHei"/>
              <a:ea typeface="Microsoft YaHei"/>
            </a:endParaRPr>
          </a:p>
        </p:txBody>
      </p:sp>
      <p:sp>
        <p:nvSpPr>
          <p:cNvPr id="9" name="图形">
            <a:extLst>
              <a:ext uri="{FF2B5EF4-FFF2-40B4-BE49-F238E27FC236}">
                <a16:creationId xmlns:a16="http://schemas.microsoft.com/office/drawing/2014/main" id="{656A9B39-6813-BD28-751F-47359F8AA1BB}"/>
              </a:ext>
            </a:extLst>
          </p:cNvPr>
          <p:cNvSpPr/>
          <p:nvPr>
            <p:custDataLst>
              <p:tags r:id="rId6"/>
            </p:custDataLst>
          </p:nvPr>
        </p:nvSpPr>
        <p:spPr>
          <a:xfrm>
            <a:off x="1001365" y="3822673"/>
            <a:ext cx="387248" cy="353638"/>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sp>
        <p:nvSpPr>
          <p:cNvPr id="10" name="图形">
            <a:extLst>
              <a:ext uri="{FF2B5EF4-FFF2-40B4-BE49-F238E27FC236}">
                <a16:creationId xmlns:a16="http://schemas.microsoft.com/office/drawing/2014/main" id="{02E5B173-690B-3199-AA2B-1F33BE668B33}"/>
              </a:ext>
            </a:extLst>
          </p:cNvPr>
          <p:cNvSpPr/>
          <p:nvPr>
            <p:custDataLst>
              <p:tags r:id="rId7"/>
            </p:custDataLst>
          </p:nvPr>
        </p:nvSpPr>
        <p:spPr>
          <a:xfrm>
            <a:off x="1001365" y="5112531"/>
            <a:ext cx="387248" cy="353638"/>
          </a:xfrm>
          <a:prstGeom prst="roundRect">
            <a:avLst>
              <a:gd name="adj" fmla="val 50000"/>
            </a:avLst>
          </a:prstGeom>
          <a:solidFill>
            <a:srgbClr val="FFC000"/>
          </a:soli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sp>
        <p:nvSpPr>
          <p:cNvPr id="11" name="图形">
            <a:extLst>
              <a:ext uri="{FF2B5EF4-FFF2-40B4-BE49-F238E27FC236}">
                <a16:creationId xmlns:a16="http://schemas.microsoft.com/office/drawing/2014/main" id="{8C7161B2-2D7E-35BE-2246-2361E43FFC83}"/>
              </a:ext>
            </a:extLst>
          </p:cNvPr>
          <p:cNvSpPr/>
          <p:nvPr>
            <p:custDataLst>
              <p:tags r:id="rId8"/>
            </p:custDataLst>
          </p:nvPr>
        </p:nvSpPr>
        <p:spPr>
          <a:xfrm>
            <a:off x="1001367" y="6349833"/>
            <a:ext cx="387248" cy="353638"/>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sp>
        <p:nvSpPr>
          <p:cNvPr id="12" name="图形">
            <a:extLst>
              <a:ext uri="{FF2B5EF4-FFF2-40B4-BE49-F238E27FC236}">
                <a16:creationId xmlns:a16="http://schemas.microsoft.com/office/drawing/2014/main" id="{A89A5374-A583-9740-5996-26917B0EEEB0}"/>
              </a:ext>
            </a:extLst>
          </p:cNvPr>
          <p:cNvSpPr/>
          <p:nvPr>
            <p:custDataLst>
              <p:tags r:id="rId9"/>
            </p:custDataLst>
          </p:nvPr>
        </p:nvSpPr>
        <p:spPr>
          <a:xfrm>
            <a:off x="1001364" y="2504689"/>
            <a:ext cx="387248" cy="353638"/>
          </a:xfrm>
          <a:prstGeom prst="roundRect">
            <a:avLst>
              <a:gd name="adj" fmla="val 50000"/>
            </a:avLst>
          </a:prstGeom>
          <a:solidFill>
            <a:srgbClr val="FFC000"/>
          </a:soli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400">
              <a:solidFill>
                <a:schemeClr val="bg1"/>
              </a:solidFill>
              <a:latin typeface="+mn-ea"/>
              <a:sym typeface="字魂58号-创中黑" panose="00000500000000000000" charset="-122"/>
            </a:endParaRPr>
          </a:p>
        </p:txBody>
      </p:sp>
      <p:sp>
        <p:nvSpPr>
          <p:cNvPr id="29" name="PA-文本框 6">
            <a:extLst>
              <a:ext uri="{FF2B5EF4-FFF2-40B4-BE49-F238E27FC236}">
                <a16:creationId xmlns:a16="http://schemas.microsoft.com/office/drawing/2014/main" id="{BF411AC8-61ED-F7EA-9396-8F211C9BB4AB}"/>
              </a:ext>
            </a:extLst>
          </p:cNvPr>
          <p:cNvSpPr txBox="1"/>
          <p:nvPr>
            <p:custDataLst>
              <p:tags r:id="rId10"/>
            </p:custDataLst>
          </p:nvPr>
        </p:nvSpPr>
        <p:spPr>
          <a:xfrm>
            <a:off x="3869047" y="3728263"/>
            <a:ext cx="5876111" cy="911019"/>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zh-TW" altLang="en-US" sz="2600">
                <a:solidFill>
                  <a:srgbClr val="272525"/>
                </a:solidFill>
                <a:latin typeface="Microsoft JhengHei"/>
                <a:ea typeface="+mn-lt"/>
              </a:rPr>
              <a:t>物件偵測、前後關聯類神經網路：</a:t>
            </a:r>
            <a:r>
              <a:rPr lang="en-US" altLang="zh-TW" sz="2600">
                <a:solidFill>
                  <a:srgbClr val="272525"/>
                </a:solidFill>
                <a:latin typeface="Microsoft JhengHei"/>
                <a:ea typeface="+mn-lt"/>
              </a:rPr>
              <a:t>RNN, LSTM, Attention, Transformers</a:t>
            </a:r>
            <a:endParaRPr lang="zh-TW" altLang="en-US" sz="2600">
              <a:solidFill>
                <a:srgbClr val="272525"/>
              </a:solidFill>
              <a:latin typeface="Microsoft JhengHei"/>
              <a:ea typeface="+mn-lt"/>
            </a:endParaRPr>
          </a:p>
        </p:txBody>
      </p:sp>
      <p:sp>
        <p:nvSpPr>
          <p:cNvPr id="30" name="PA-文本框 6">
            <a:extLst>
              <a:ext uri="{FF2B5EF4-FFF2-40B4-BE49-F238E27FC236}">
                <a16:creationId xmlns:a16="http://schemas.microsoft.com/office/drawing/2014/main" id="{C91A4855-AC62-6EA1-EBB1-580D3A20DCAE}"/>
              </a:ext>
            </a:extLst>
          </p:cNvPr>
          <p:cNvSpPr txBox="1"/>
          <p:nvPr>
            <p:custDataLst>
              <p:tags r:id="rId11"/>
            </p:custDataLst>
          </p:nvPr>
        </p:nvSpPr>
        <p:spPr>
          <a:xfrm>
            <a:off x="3869046" y="2499662"/>
            <a:ext cx="7267719" cy="510909"/>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zh-TW" altLang="en-US" sz="2600">
                <a:solidFill>
                  <a:srgbClr val="272525"/>
                </a:solidFill>
                <a:latin typeface="Microsoft JhengHei"/>
                <a:ea typeface="+mn-lt"/>
              </a:rPr>
              <a:t>影像處理</a:t>
            </a:r>
            <a:r>
              <a:rPr lang="en-US" altLang="zh-TW" sz="2600" err="1">
                <a:solidFill>
                  <a:srgbClr val="272525"/>
                </a:solidFill>
                <a:latin typeface="Microsoft JhengHei"/>
                <a:ea typeface="+mn-lt"/>
              </a:rPr>
              <a:t>openCV</a:t>
            </a:r>
            <a:r>
              <a:rPr lang="zh-TW" altLang="en-US" sz="2600">
                <a:solidFill>
                  <a:srgbClr val="272525"/>
                </a:solidFill>
                <a:latin typeface="Microsoft JhengHei"/>
                <a:ea typeface="+mn-lt"/>
              </a:rPr>
              <a:t>、</a:t>
            </a:r>
            <a:r>
              <a:rPr lang="en-US" altLang="zh-TW" sz="2600" err="1">
                <a:solidFill>
                  <a:srgbClr val="272525"/>
                </a:solidFill>
                <a:latin typeface="Microsoft JhengHei"/>
                <a:ea typeface="+mn-lt"/>
              </a:rPr>
              <a:t>Tensorflow</a:t>
            </a:r>
            <a:r>
              <a:rPr lang="en-US" altLang="zh-TW" sz="2600">
                <a:solidFill>
                  <a:srgbClr val="272525"/>
                </a:solidFill>
                <a:latin typeface="Microsoft JhengHei"/>
                <a:ea typeface="+mn-lt"/>
              </a:rPr>
              <a:t>,</a:t>
            </a:r>
            <a:r>
              <a:rPr lang="zh-TW" altLang="en-US" sz="2600">
                <a:solidFill>
                  <a:srgbClr val="272525"/>
                </a:solidFill>
                <a:latin typeface="Microsoft JhengHei"/>
                <a:ea typeface="+mn-lt"/>
              </a:rPr>
              <a:t> </a:t>
            </a:r>
            <a:r>
              <a:rPr lang="en-US" altLang="zh-TW" sz="2600" err="1">
                <a:solidFill>
                  <a:srgbClr val="272525"/>
                </a:solidFill>
                <a:latin typeface="Microsoft JhengHei"/>
                <a:ea typeface="+mn-lt"/>
              </a:rPr>
              <a:t>Keras</a:t>
            </a:r>
            <a:r>
              <a:rPr lang="en-US" altLang="zh-TW" sz="2600">
                <a:solidFill>
                  <a:srgbClr val="272525"/>
                </a:solidFill>
                <a:latin typeface="Microsoft JhengHei"/>
                <a:ea typeface="+mn-lt"/>
              </a:rPr>
              <a:t>,</a:t>
            </a:r>
            <a:r>
              <a:rPr lang="zh-TW" altLang="en-US" sz="2600">
                <a:solidFill>
                  <a:srgbClr val="272525"/>
                </a:solidFill>
                <a:latin typeface="Microsoft JhengHei"/>
                <a:ea typeface="+mn-lt"/>
              </a:rPr>
              <a:t> </a:t>
            </a:r>
            <a:r>
              <a:rPr lang="en-US" altLang="zh-TW" sz="2600" err="1">
                <a:solidFill>
                  <a:srgbClr val="272525"/>
                </a:solidFill>
                <a:latin typeface="Microsoft JhengHei"/>
                <a:ea typeface="+mn-lt"/>
              </a:rPr>
              <a:t>Pytorch</a:t>
            </a:r>
            <a:endParaRPr lang="zh-TW" altLang="en-US" sz="2600" err="1">
              <a:solidFill>
                <a:srgbClr val="272525"/>
              </a:solidFill>
              <a:latin typeface="Microsoft JhengHei"/>
              <a:ea typeface="+mn-lt"/>
            </a:endParaRPr>
          </a:p>
        </p:txBody>
      </p:sp>
      <p:sp>
        <p:nvSpPr>
          <p:cNvPr id="31" name="PA-文本框 6">
            <a:extLst>
              <a:ext uri="{FF2B5EF4-FFF2-40B4-BE49-F238E27FC236}">
                <a16:creationId xmlns:a16="http://schemas.microsoft.com/office/drawing/2014/main" id="{48FE6A6F-B10E-D429-EF10-F72A0FB52406}"/>
              </a:ext>
            </a:extLst>
          </p:cNvPr>
          <p:cNvSpPr txBox="1"/>
          <p:nvPr>
            <p:custDataLst>
              <p:tags r:id="rId12"/>
            </p:custDataLst>
          </p:nvPr>
        </p:nvSpPr>
        <p:spPr>
          <a:xfrm>
            <a:off x="4655110" y="6352682"/>
            <a:ext cx="5153744" cy="510909"/>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0" indent="0">
              <a:lnSpc>
                <a:spcPct val="100000"/>
              </a:lnSpc>
            </a:pPr>
            <a:r>
              <a:rPr lang="zh-TW" altLang="en-US" sz="2600">
                <a:solidFill>
                  <a:srgbClr val="272525"/>
                </a:solidFill>
                <a:latin typeface="Microsoft JhengHei"/>
                <a:ea typeface="+mn-lt"/>
              </a:rPr>
              <a:t>系統架構規劃、繪製流程圖</a:t>
            </a:r>
          </a:p>
        </p:txBody>
      </p:sp>
      <p:sp>
        <p:nvSpPr>
          <p:cNvPr id="2" name="PA-文本框 6">
            <a:extLst>
              <a:ext uri="{FF2B5EF4-FFF2-40B4-BE49-F238E27FC236}">
                <a16:creationId xmlns:a16="http://schemas.microsoft.com/office/drawing/2014/main" id="{D7C730B8-55CE-6B5D-1B7A-B86203D98AAD}"/>
              </a:ext>
            </a:extLst>
          </p:cNvPr>
          <p:cNvSpPr txBox="1"/>
          <p:nvPr>
            <p:custDataLst>
              <p:tags r:id="rId13"/>
            </p:custDataLst>
          </p:nvPr>
        </p:nvSpPr>
        <p:spPr>
          <a:xfrm>
            <a:off x="3869046" y="5028834"/>
            <a:ext cx="6709828" cy="510909"/>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zh-TW" altLang="en-US" sz="2600">
                <a:solidFill>
                  <a:srgbClr val="272525"/>
                </a:solidFill>
                <a:latin typeface="Microsoft JhengHei"/>
                <a:ea typeface="+mn-lt"/>
              </a:rPr>
              <a:t>過擬合、</a:t>
            </a:r>
            <a:r>
              <a:rPr lang="en-US" altLang="zh-TW" sz="2600">
                <a:solidFill>
                  <a:srgbClr val="272525"/>
                </a:solidFill>
                <a:latin typeface="Microsoft JhengHei"/>
                <a:ea typeface="+mn-lt"/>
              </a:rPr>
              <a:t>Keras </a:t>
            </a:r>
            <a:r>
              <a:rPr lang="zh-TW" altLang="en-US" sz="2600">
                <a:solidFill>
                  <a:srgbClr val="272525"/>
                </a:solidFill>
                <a:latin typeface="Microsoft JhengHei"/>
                <a:ea typeface="+mn-lt"/>
              </a:rPr>
              <a:t>高層介面</a:t>
            </a:r>
          </a:p>
        </p:txBody>
      </p:sp>
    </p:spTree>
    <p:extLst>
      <p:ext uri="{BB962C8B-B14F-4D97-AF65-F5344CB8AC3E}">
        <p14:creationId xmlns:p14="http://schemas.microsoft.com/office/powerpoint/2010/main" val="2070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P spid="11" grpId="0" animBg="1"/>
      <p:bldP spid="12" grpId="0" animBg="1"/>
      <p:bldP spid="29" grpId="0"/>
      <p:bldP spid="30" grpId="0"/>
      <p:bldP spid="31"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982CB-C10E-CBC7-6123-EC50BB10A956}"/>
            </a:ext>
          </a:extLst>
        </p:cNvPr>
        <p:cNvGrpSpPr/>
        <p:nvPr/>
      </p:nvGrpSpPr>
      <p:grpSpPr>
        <a:xfrm>
          <a:off x="0" y="0"/>
          <a:ext cx="0" cy="0"/>
          <a:chOff x="0" y="0"/>
          <a:chExt cx="0" cy="0"/>
        </a:xfrm>
      </p:grpSpPr>
      <p:pic>
        <p:nvPicPr>
          <p:cNvPr id="3" name="圖片 2" descr="图标&#10;&#10;描述已自动生成">
            <a:extLst>
              <a:ext uri="{FF2B5EF4-FFF2-40B4-BE49-F238E27FC236}">
                <a16:creationId xmlns:a16="http://schemas.microsoft.com/office/drawing/2014/main" id="{841C24D5-E4B3-E873-BAF2-5B3C7B25A5B1}"/>
              </a:ext>
            </a:extLst>
          </p:cNvPr>
          <p:cNvPicPr>
            <a:picLocks noChangeAspect="1"/>
          </p:cNvPicPr>
          <p:nvPr/>
        </p:nvPicPr>
        <p:blipFill>
          <a:blip r:embed="rId4"/>
          <a:stretch>
            <a:fillRect/>
          </a:stretch>
        </p:blipFill>
        <p:spPr>
          <a:xfrm>
            <a:off x="10312818" y="3583156"/>
            <a:ext cx="4319838" cy="4335880"/>
          </a:xfrm>
          <a:prstGeom prst="rect">
            <a:avLst/>
          </a:prstGeom>
        </p:spPr>
      </p:pic>
      <p:sp>
        <p:nvSpPr>
          <p:cNvPr id="5" name="文字方塊 2">
            <a:extLst>
              <a:ext uri="{FF2B5EF4-FFF2-40B4-BE49-F238E27FC236}">
                <a16:creationId xmlns:a16="http://schemas.microsoft.com/office/drawing/2014/main" id="{B5E8B2E6-B43A-7329-895C-BA4D44DB6AA7}"/>
              </a:ext>
            </a:extLst>
          </p:cNvPr>
          <p:cNvSpPr txBox="1"/>
          <p:nvPr/>
        </p:nvSpPr>
        <p:spPr>
          <a:xfrm>
            <a:off x="1117005" y="2210635"/>
            <a:ext cx="11363294" cy="43396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800">
                <a:ea typeface="+mn-lt"/>
                <a:cs typeface="+mn-lt"/>
              </a:rPr>
              <a:t>糖尿病視網膜病變患者增殖性糖尿病視網膜病變發展和進程的預後因素</a:t>
            </a:r>
          </a:p>
          <a:p>
            <a:r>
              <a:rPr lang="en-US" altLang="zh-TW" sz="2000">
                <a:ea typeface="+mn-lt"/>
                <a:cs typeface="+mn-lt"/>
                <a:hlinkClick r:id="rId5"/>
              </a:rPr>
              <a:t>https://www.cochranelibrary.com/cdsr/doi/10.1002/14651858.CD013775.pub2/full/zh_HANT</a:t>
            </a:r>
            <a:endParaRPr lang="zh-TW" altLang="en-US" sz="2000">
              <a:ea typeface="+mn-lt"/>
              <a:cs typeface="+mn-lt"/>
              <a:hlinkClick r:id="" action="ppaction://noaction"/>
            </a:endParaRPr>
          </a:p>
          <a:p>
            <a:endParaRPr lang="zh-TW" sz="2800">
              <a:ea typeface="+mn-lt"/>
              <a:cs typeface="+mn-lt"/>
            </a:endParaRPr>
          </a:p>
          <a:p>
            <a:r>
              <a:rPr lang="zh-TW" sz="2800">
                <a:ea typeface="+mn-lt"/>
                <a:cs typeface="+mn-lt"/>
              </a:rPr>
              <a:t>用於糖尿病視網膜病變疾病嚴重程度分類的深度神經網路</a:t>
            </a:r>
            <a:endParaRPr lang="zh-TW" sz="2800">
              <a:ea typeface="新細明體"/>
              <a:cs typeface="Calibri"/>
            </a:endParaRPr>
          </a:p>
          <a:p>
            <a:pPr algn="l"/>
            <a:r>
              <a:rPr lang="zh-TW" sz="2000">
                <a:ea typeface="+mn-lt"/>
                <a:cs typeface="+mn-lt"/>
                <a:hlinkClick r:id="rId6"/>
              </a:rPr>
              <a:t>https://drive.google.com/file/d/12GKO1-IUByFAcH_d7fAmfYREwqsU7RQy/view?usp=drive_link</a:t>
            </a:r>
            <a:endParaRPr lang="zh-TW" sz="2000">
              <a:ea typeface="+mn-lt"/>
              <a:cs typeface="+mn-lt"/>
            </a:endParaRPr>
          </a:p>
          <a:p>
            <a:endParaRPr lang="zh-TW" altLang="en-US" sz="2800">
              <a:ea typeface="+mn-lt"/>
              <a:cs typeface="+mn-lt"/>
            </a:endParaRPr>
          </a:p>
          <a:p>
            <a:r>
              <a:rPr lang="zh-TW" altLang="en-US" sz="2800">
                <a:ea typeface="+mn-lt"/>
                <a:cs typeface="+mn-lt"/>
              </a:rPr>
              <a:t>使用卷積神經網路分類糖尿病行視網膜病變眼底影像之研究</a:t>
            </a:r>
          </a:p>
          <a:p>
            <a:r>
              <a:rPr lang="zh-TW" sz="2000">
                <a:ea typeface="+mn-lt"/>
                <a:cs typeface="+mn-lt"/>
                <a:hlinkClick r:id="rId7"/>
              </a:rPr>
              <a:t>https://drive.google.com/file/d/1VfMF4c8EukKzJyfE-1KkBtq0bPb5SRna/view?usp=drive_link</a:t>
            </a:r>
            <a:endParaRPr lang="zh-TW" sz="2000">
              <a:ea typeface="新細明體" panose="02020500000000000000" pitchFamily="18" charset="-120"/>
              <a:cs typeface="+mn-lt"/>
            </a:endParaRPr>
          </a:p>
          <a:p>
            <a:endParaRPr lang="zh-TW" sz="2800">
              <a:cs typeface="Calibri"/>
            </a:endParaRPr>
          </a:p>
          <a:p>
            <a:r>
              <a:rPr lang="zh-TW" sz="2800">
                <a:ea typeface="+mn-lt"/>
                <a:cs typeface="+mn-lt"/>
              </a:rPr>
              <a:t>眼科深度學習最新進展和未來趨勢</a:t>
            </a:r>
            <a:endParaRPr lang="zh-TW" sz="2800"/>
          </a:p>
          <a:p>
            <a:r>
              <a:rPr lang="en-US" altLang="zh-TW" sz="2000">
                <a:ea typeface="+mn-lt"/>
                <a:cs typeface="+mn-lt"/>
                <a:hlinkClick r:id="rId8"/>
              </a:rPr>
              <a:t>https://drive.google.com/file/d/1ruswI-u1Tvwb0_hgsRbMrkRnbEZisV1J/view?usp=drive_link</a:t>
            </a:r>
            <a:endParaRPr lang="zh-TW" altLang="en-US" sz="2000">
              <a:ea typeface="新細明體" panose="02020500000000000000" pitchFamily="18" charset="-120"/>
              <a:cs typeface="+mn-lt"/>
            </a:endParaRPr>
          </a:p>
        </p:txBody>
      </p:sp>
      <p:sp>
        <p:nvSpPr>
          <p:cNvPr id="7" name="图形">
            <a:extLst>
              <a:ext uri="{FF2B5EF4-FFF2-40B4-BE49-F238E27FC236}">
                <a16:creationId xmlns:a16="http://schemas.microsoft.com/office/drawing/2014/main" id="{1E8D5C15-CEA8-FC1C-52E7-B7BD220FFA37}"/>
              </a:ext>
            </a:extLst>
          </p:cNvPr>
          <p:cNvSpPr/>
          <p:nvPr>
            <p:custDataLst>
              <p:tags r:id="rId1"/>
            </p:custDataLst>
          </p:nvPr>
        </p:nvSpPr>
        <p:spPr>
          <a:xfrm>
            <a:off x="-609373" y="379786"/>
            <a:ext cx="5332240"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zh-TW" altLang="en-US" sz="4800" b="1" dirty="0">
                <a:solidFill>
                  <a:schemeClr val="bg1"/>
                </a:solidFill>
                <a:latin typeface="標楷體"/>
                <a:ea typeface="標楷體"/>
              </a:rPr>
              <a:t> </a:t>
            </a:r>
            <a:r>
              <a:rPr lang="zh-TW" altLang="en-US" sz="4800" b="1">
                <a:solidFill>
                  <a:schemeClr val="bg1"/>
                </a:solidFill>
                <a:latin typeface="標楷體"/>
                <a:ea typeface="標楷體"/>
                <a:cs typeface="Calibri"/>
              </a:rPr>
              <a:t>  </a:t>
            </a:r>
            <a:r>
              <a:rPr lang="zh-TW" altLang="en-US" sz="4800" b="1">
                <a:solidFill>
                  <a:schemeClr val="bg1"/>
                </a:solidFill>
                <a:latin typeface="Calibri"/>
                <a:ea typeface="標楷體"/>
                <a:cs typeface="Calibri"/>
              </a:rPr>
              <a:t>  相關網站參考</a:t>
            </a:r>
          </a:p>
        </p:txBody>
      </p:sp>
    </p:spTree>
    <p:extLst>
      <p:ext uri="{BB962C8B-B14F-4D97-AF65-F5344CB8AC3E}">
        <p14:creationId xmlns:p14="http://schemas.microsoft.com/office/powerpoint/2010/main" val="23255219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B13EC-F7CB-1EDB-BCBA-293D9E7248A3}"/>
            </a:ext>
          </a:extLst>
        </p:cNvPr>
        <p:cNvGrpSpPr/>
        <p:nvPr/>
      </p:nvGrpSpPr>
      <p:grpSpPr>
        <a:xfrm>
          <a:off x="0" y="0"/>
          <a:ext cx="0" cy="0"/>
          <a:chOff x="0" y="0"/>
          <a:chExt cx="0" cy="0"/>
        </a:xfrm>
      </p:grpSpPr>
      <p:pic>
        <p:nvPicPr>
          <p:cNvPr id="5" name="圖片 4" descr="一張含有 水果, 蘋果, 文字, 螢幕擷取畫面 的圖片&#10;&#10;AI 產生的內容可能不正確。">
            <a:extLst>
              <a:ext uri="{FF2B5EF4-FFF2-40B4-BE49-F238E27FC236}">
                <a16:creationId xmlns:a16="http://schemas.microsoft.com/office/drawing/2014/main" id="{A6B79790-573D-E285-5960-AE299A2A4A04}"/>
              </a:ext>
            </a:extLst>
          </p:cNvPr>
          <p:cNvPicPr>
            <a:picLocks noChangeAspect="1"/>
          </p:cNvPicPr>
          <p:nvPr/>
        </p:nvPicPr>
        <p:blipFill>
          <a:blip r:embed="rId5"/>
          <a:srcRect l="3322" t="-1164" r="3594" b="146"/>
          <a:stretch/>
        </p:blipFill>
        <p:spPr>
          <a:xfrm>
            <a:off x="8114939" y="1131575"/>
            <a:ext cx="6040836" cy="6182827"/>
          </a:xfrm>
          <a:prstGeom prst="rect">
            <a:avLst/>
          </a:prstGeom>
        </p:spPr>
      </p:pic>
      <p:pic>
        <p:nvPicPr>
          <p:cNvPr id="7" name="圖片 6" descr="一張含有 螢幕擷取畫面 的圖片&#10;&#10;AI 產生的內容可能不正確。">
            <a:extLst>
              <a:ext uri="{FF2B5EF4-FFF2-40B4-BE49-F238E27FC236}">
                <a16:creationId xmlns:a16="http://schemas.microsoft.com/office/drawing/2014/main" id="{4A44FEC9-4E4B-082C-5D50-1433E3E2D4D9}"/>
              </a:ext>
            </a:extLst>
          </p:cNvPr>
          <p:cNvPicPr>
            <a:picLocks noChangeAspect="1"/>
          </p:cNvPicPr>
          <p:nvPr/>
        </p:nvPicPr>
        <p:blipFill>
          <a:blip r:embed="rId6"/>
          <a:stretch>
            <a:fillRect/>
          </a:stretch>
        </p:blipFill>
        <p:spPr>
          <a:xfrm>
            <a:off x="755339" y="2050653"/>
            <a:ext cx="7109570" cy="3795991"/>
          </a:xfrm>
          <a:prstGeom prst="rect">
            <a:avLst/>
          </a:prstGeom>
        </p:spPr>
      </p:pic>
      <p:sp>
        <p:nvSpPr>
          <p:cNvPr id="8" name="矩形 7">
            <a:extLst>
              <a:ext uri="{FF2B5EF4-FFF2-40B4-BE49-F238E27FC236}">
                <a16:creationId xmlns:a16="http://schemas.microsoft.com/office/drawing/2014/main" id="{B183B9EA-A207-35B9-83F1-85A17DB633AE}"/>
              </a:ext>
            </a:extLst>
          </p:cNvPr>
          <p:cNvSpPr/>
          <p:nvPr/>
        </p:nvSpPr>
        <p:spPr>
          <a:xfrm>
            <a:off x="1301636" y="7659625"/>
            <a:ext cx="769996" cy="356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图形">
            <a:extLst>
              <a:ext uri="{FF2B5EF4-FFF2-40B4-BE49-F238E27FC236}">
                <a16:creationId xmlns:a16="http://schemas.microsoft.com/office/drawing/2014/main" id="{8C190FDF-FC9A-49DD-5A78-13821A91CDFD}"/>
              </a:ext>
            </a:extLst>
          </p:cNvPr>
          <p:cNvSpPr/>
          <p:nvPr>
            <p:custDataLst>
              <p:tags r:id="rId1"/>
            </p:custDataLst>
          </p:nvPr>
        </p:nvSpPr>
        <p:spPr>
          <a:xfrm>
            <a:off x="-609373" y="379786"/>
            <a:ext cx="4940909"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rgbClr val="FFFFFF"/>
                </a:solidFill>
                <a:latin typeface="Calibri"/>
                <a:ea typeface="標楷體"/>
                <a:cs typeface="Calibri"/>
              </a:rPr>
              <a:t>  </a:t>
            </a:r>
            <a:r>
              <a:rPr lang="zh-TW" sz="4800" b="1">
                <a:solidFill>
                  <a:srgbClr val="FFFFFF"/>
                </a:solidFill>
                <a:latin typeface="Calibri"/>
                <a:ea typeface="標楷體"/>
                <a:cs typeface="Calibri"/>
              </a:rPr>
              <a:t>相關論文研究</a:t>
            </a:r>
          </a:p>
        </p:txBody>
      </p:sp>
    </p:spTree>
    <p:extLst>
      <p:ext uri="{BB962C8B-B14F-4D97-AF65-F5344CB8AC3E}">
        <p14:creationId xmlns:p14="http://schemas.microsoft.com/office/powerpoint/2010/main" val="586045823"/>
      </p:ext>
    </p:extLst>
  </p:cSld>
  <p:clrMapOvr>
    <a:masterClrMapping/>
  </p:clrMapOvr>
  <p:transition spd="slow">
    <p:wipe dir="r"/>
  </p:transition>
  <p:extLst>
    <p:ext uri="{6950BFC3-D8DA-4A85-94F7-54DA5524770B}">
      <p188:commentRel xmlns:p188="http://schemas.microsoft.com/office/powerpoint/2018/8/main"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AA19-C7CB-C22E-160A-BE2BD8577ED6}"/>
            </a:ext>
          </a:extLst>
        </p:cNvPr>
        <p:cNvGrpSpPr/>
        <p:nvPr/>
      </p:nvGrpSpPr>
      <p:grpSpPr>
        <a:xfrm>
          <a:off x="0" y="0"/>
          <a:ext cx="0" cy="0"/>
          <a:chOff x="0" y="0"/>
          <a:chExt cx="0" cy="0"/>
        </a:xfrm>
      </p:grpSpPr>
      <p:grpSp>
        <p:nvGrpSpPr>
          <p:cNvPr id="19" name="群組 18">
            <a:extLst>
              <a:ext uri="{FF2B5EF4-FFF2-40B4-BE49-F238E27FC236}">
                <a16:creationId xmlns:a16="http://schemas.microsoft.com/office/drawing/2014/main" id="{D3784E65-D3B1-4983-5489-C3D8E5C8D0CE}"/>
              </a:ext>
            </a:extLst>
          </p:cNvPr>
          <p:cNvGrpSpPr/>
          <p:nvPr/>
        </p:nvGrpSpPr>
        <p:grpSpPr>
          <a:xfrm>
            <a:off x="5130723" y="2309201"/>
            <a:ext cx="4401919" cy="4634779"/>
            <a:chOff x="5130723" y="2309201"/>
            <a:chExt cx="4401919" cy="4634779"/>
          </a:xfrm>
        </p:grpSpPr>
        <p:grpSp>
          <p:nvGrpSpPr>
            <p:cNvPr id="11" name="组合 18">
              <a:extLst>
                <a:ext uri="{FF2B5EF4-FFF2-40B4-BE49-F238E27FC236}">
                  <a16:creationId xmlns:a16="http://schemas.microsoft.com/office/drawing/2014/main" id="{EC2454AE-E66D-A021-FE21-C91A397CA505}"/>
                </a:ext>
              </a:extLst>
            </p:cNvPr>
            <p:cNvGrpSpPr/>
            <p:nvPr/>
          </p:nvGrpSpPr>
          <p:grpSpPr>
            <a:xfrm>
              <a:off x="5130723" y="2309201"/>
              <a:ext cx="4401919" cy="4634779"/>
              <a:chOff x="181245" y="2416976"/>
              <a:chExt cx="3837718" cy="3092767"/>
            </a:xfrm>
            <a:solidFill>
              <a:schemeClr val="bg1"/>
            </a:solidFill>
          </p:grpSpPr>
          <p:sp>
            <p:nvSpPr>
              <p:cNvPr id="12" name="任意多边形: 形状 17">
                <a:extLst>
                  <a:ext uri="{FF2B5EF4-FFF2-40B4-BE49-F238E27FC236}">
                    <a16:creationId xmlns:a16="http://schemas.microsoft.com/office/drawing/2014/main" id="{CD9C27BA-BA7B-4B98-1A8D-4C720FDB31E2}"/>
                  </a:ext>
                </a:extLst>
              </p:cNvPr>
              <p:cNvSpPr/>
              <p:nvPr/>
            </p:nvSpPr>
            <p:spPr>
              <a:xfrm>
                <a:off x="181245" y="2416976"/>
                <a:ext cx="3837718" cy="3092767"/>
              </a:xfrm>
              <a:custGeom>
                <a:avLst/>
                <a:gdLst>
                  <a:gd name="connsiteX0" fmla="*/ 100644 w 3837718"/>
                  <a:gd name="connsiteY0" fmla="*/ 0 h 3092767"/>
                  <a:gd name="connsiteX1" fmla="*/ 3737074 w 3837718"/>
                  <a:gd name="connsiteY1" fmla="*/ 0 h 3092767"/>
                  <a:gd name="connsiteX2" fmla="*/ 3837718 w 3837718"/>
                  <a:gd name="connsiteY2" fmla="*/ 100644 h 3092767"/>
                  <a:gd name="connsiteX3" fmla="*/ 3837718 w 3837718"/>
                  <a:gd name="connsiteY3" fmla="*/ 227163 h 3092767"/>
                  <a:gd name="connsiteX4" fmla="*/ 3837718 w 3837718"/>
                  <a:gd name="connsiteY4" fmla="*/ 503209 h 3092767"/>
                  <a:gd name="connsiteX5" fmla="*/ 3837718 w 3837718"/>
                  <a:gd name="connsiteY5" fmla="*/ 2589558 h 3092767"/>
                  <a:gd name="connsiteX6" fmla="*/ 3837718 w 3837718"/>
                  <a:gd name="connsiteY6" fmla="*/ 2865604 h 3092767"/>
                  <a:gd name="connsiteX7" fmla="*/ 3837718 w 3837718"/>
                  <a:gd name="connsiteY7" fmla="*/ 2992123 h 3092767"/>
                  <a:gd name="connsiteX8" fmla="*/ 3737074 w 3837718"/>
                  <a:gd name="connsiteY8" fmla="*/ 3092767 h 3092767"/>
                  <a:gd name="connsiteX9" fmla="*/ 100644 w 3837718"/>
                  <a:gd name="connsiteY9" fmla="*/ 3092767 h 3092767"/>
                  <a:gd name="connsiteX10" fmla="*/ 0 w 3837718"/>
                  <a:gd name="connsiteY10" fmla="*/ 2992123 h 3092767"/>
                  <a:gd name="connsiteX11" fmla="*/ 0 w 3837718"/>
                  <a:gd name="connsiteY11" fmla="*/ 2865604 h 3092767"/>
                  <a:gd name="connsiteX12" fmla="*/ 0 w 3837718"/>
                  <a:gd name="connsiteY12" fmla="*/ 2589558 h 3092767"/>
                  <a:gd name="connsiteX13" fmla="*/ 0 w 3837718"/>
                  <a:gd name="connsiteY13" fmla="*/ 503209 h 3092767"/>
                  <a:gd name="connsiteX14" fmla="*/ 0 w 3837718"/>
                  <a:gd name="connsiteY14" fmla="*/ 503209 h 3092767"/>
                  <a:gd name="connsiteX15" fmla="*/ 0 w 3837718"/>
                  <a:gd name="connsiteY15" fmla="*/ 100644 h 3092767"/>
                  <a:gd name="connsiteX16" fmla="*/ 100644 w 3837718"/>
                  <a:gd name="connsiteY16" fmla="*/ 0 h 309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7718" h="3092767">
                    <a:moveTo>
                      <a:pt x="100644" y="0"/>
                    </a:moveTo>
                    <a:lnTo>
                      <a:pt x="3737074" y="0"/>
                    </a:lnTo>
                    <a:cubicBezTo>
                      <a:pt x="3792658" y="0"/>
                      <a:pt x="3837718" y="45060"/>
                      <a:pt x="3837718" y="100644"/>
                    </a:cubicBezTo>
                    <a:lnTo>
                      <a:pt x="3837718" y="227163"/>
                    </a:lnTo>
                    <a:lnTo>
                      <a:pt x="3837718" y="503209"/>
                    </a:lnTo>
                    <a:lnTo>
                      <a:pt x="3837718" y="2589558"/>
                    </a:lnTo>
                    <a:lnTo>
                      <a:pt x="3837718" y="2865604"/>
                    </a:lnTo>
                    <a:lnTo>
                      <a:pt x="3837718" y="2992123"/>
                    </a:lnTo>
                    <a:cubicBezTo>
                      <a:pt x="3837718" y="3047707"/>
                      <a:pt x="3792658" y="3092767"/>
                      <a:pt x="3737074" y="3092767"/>
                    </a:cubicBezTo>
                    <a:lnTo>
                      <a:pt x="100644" y="3092767"/>
                    </a:lnTo>
                    <a:cubicBezTo>
                      <a:pt x="45060" y="3092767"/>
                      <a:pt x="0" y="3047707"/>
                      <a:pt x="0" y="2992123"/>
                    </a:cubicBezTo>
                    <a:lnTo>
                      <a:pt x="0" y="2865604"/>
                    </a:lnTo>
                    <a:lnTo>
                      <a:pt x="0" y="2589558"/>
                    </a:lnTo>
                    <a:lnTo>
                      <a:pt x="0" y="503209"/>
                    </a:lnTo>
                    <a:lnTo>
                      <a:pt x="0" y="503209"/>
                    </a:lnTo>
                    <a:lnTo>
                      <a:pt x="0" y="100644"/>
                    </a:lnTo>
                    <a:cubicBezTo>
                      <a:pt x="0" y="45060"/>
                      <a:pt x="45060" y="0"/>
                      <a:pt x="100644" y="0"/>
                    </a:cubicBezTo>
                    <a:close/>
                  </a:path>
                </a:pathLst>
              </a:custGeom>
              <a:grpFill/>
              <a:ln w="57150">
                <a:solidFill>
                  <a:schemeClr val="accent1"/>
                </a:solid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bg1"/>
                  </a:solidFill>
                  <a:latin typeface="微软雅黑" panose="020B0503020204020204" pitchFamily="34" charset="-122"/>
                  <a:ea typeface="微软雅黑" panose="020B0503020204020204" pitchFamily="34" charset="-122"/>
                </a:endParaRPr>
              </a:p>
            </p:txBody>
          </p:sp>
          <p:sp>
            <p:nvSpPr>
              <p:cNvPr id="13" name="Text Box 4">
                <a:extLst>
                  <a:ext uri="{FF2B5EF4-FFF2-40B4-BE49-F238E27FC236}">
                    <a16:creationId xmlns:a16="http://schemas.microsoft.com/office/drawing/2014/main" id="{D0FD2FC5-1AB3-4D91-C197-FB709EAEF170}"/>
                  </a:ext>
                </a:extLst>
              </p:cNvPr>
              <p:cNvSpPr>
                <a:spLocks noChangeArrowheads="1"/>
              </p:cNvSpPr>
              <p:nvPr/>
            </p:nvSpPr>
            <p:spPr bwMode="auto">
              <a:xfrm>
                <a:off x="504049" y="3280328"/>
                <a:ext cx="3205445" cy="1978059"/>
              </a:xfrm>
              <a:prstGeom prst="rect">
                <a:avLst/>
              </a:prstGeom>
              <a:grpFill/>
              <a:ln w="9525">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eaLnBrk="1" hangingPunct="1"/>
                <a:r>
                  <a:rPr lang="zh-CN" altLang="en-US" sz="2400">
                    <a:solidFill>
                      <a:schemeClr val="bg1"/>
                    </a:solidFill>
                    <a:latin typeface="微软雅黑" panose="020B0503020204020204" pitchFamily="34" charset="-122"/>
                    <a:ea typeface="微软雅黑" panose="020B0503020204020204" pitchFamily="34" charset="-122"/>
                  </a:rPr>
                  <a:t>Ｄ</a:t>
                </a:r>
              </a:p>
            </p:txBody>
          </p:sp>
        </p:grpSp>
        <p:sp>
          <p:nvSpPr>
            <p:cNvPr id="14" name="文字方塊 13">
              <a:extLst>
                <a:ext uri="{FF2B5EF4-FFF2-40B4-BE49-F238E27FC236}">
                  <a16:creationId xmlns:a16="http://schemas.microsoft.com/office/drawing/2014/main" id="{0E08A3BA-8DD9-15DB-4337-D5A2097A30C5}"/>
                </a:ext>
              </a:extLst>
            </p:cNvPr>
            <p:cNvSpPr txBox="1"/>
            <p:nvPr/>
          </p:nvSpPr>
          <p:spPr>
            <a:xfrm>
              <a:off x="6119220" y="2494441"/>
              <a:ext cx="2440220" cy="923329"/>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5280" b="1">
                  <a:solidFill>
                    <a:schemeClr val="accent1"/>
                  </a:solidFill>
                  <a:latin typeface="微软雅黑" panose="020B0503020204020204" pitchFamily="34" charset="-122"/>
                  <a:ea typeface="微软雅黑" panose="020B0503020204020204" pitchFamily="34" charset="-122"/>
                </a:rPr>
                <a:t>林永泰</a:t>
              </a:r>
              <a:endParaRPr lang="zh-TW" altLang="en-US" sz="5280"/>
            </a:p>
          </p:txBody>
        </p:sp>
        <p:sp>
          <p:nvSpPr>
            <p:cNvPr id="6" name="文字方塊 5">
              <a:extLst>
                <a:ext uri="{FF2B5EF4-FFF2-40B4-BE49-F238E27FC236}">
                  <a16:creationId xmlns:a16="http://schemas.microsoft.com/office/drawing/2014/main" id="{6E9E3305-C40F-1C06-1F81-45570B1A0853}"/>
                </a:ext>
              </a:extLst>
            </p:cNvPr>
            <p:cNvSpPr txBox="1"/>
            <p:nvPr/>
          </p:nvSpPr>
          <p:spPr>
            <a:xfrm>
              <a:off x="6183435" y="4120796"/>
              <a:ext cx="2312894" cy="1925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4000" b="1">
                  <a:ea typeface="標楷體"/>
                </a:rPr>
                <a:t>收集資料</a:t>
              </a:r>
              <a:endParaRPr lang="zh-TW" altLang="en-US" sz="4000" b="1">
                <a:ea typeface="標楷體"/>
                <a:cs typeface="Calibri"/>
              </a:endParaRPr>
            </a:p>
            <a:p>
              <a:pPr algn="ctr"/>
              <a:r>
                <a:rPr lang="zh-TW" altLang="en-US" sz="4000" b="1">
                  <a:ea typeface="標楷體"/>
                </a:rPr>
                <a:t>網頁設計</a:t>
              </a:r>
            </a:p>
            <a:p>
              <a:pPr algn="ctr"/>
              <a:r>
                <a:rPr lang="zh-TW" sz="4000" b="1">
                  <a:ea typeface="標楷體"/>
                  <a:cs typeface="Calibri"/>
                </a:rPr>
                <a:t>美編</a:t>
              </a:r>
              <a:endParaRPr lang="zh-TW"/>
            </a:p>
          </p:txBody>
        </p:sp>
      </p:grpSp>
      <p:grpSp>
        <p:nvGrpSpPr>
          <p:cNvPr id="9" name="群組 8">
            <a:extLst>
              <a:ext uri="{FF2B5EF4-FFF2-40B4-BE49-F238E27FC236}">
                <a16:creationId xmlns:a16="http://schemas.microsoft.com/office/drawing/2014/main" id="{7909D056-9999-720E-AE3D-0653BF0552A5}"/>
              </a:ext>
            </a:extLst>
          </p:cNvPr>
          <p:cNvGrpSpPr/>
          <p:nvPr/>
        </p:nvGrpSpPr>
        <p:grpSpPr>
          <a:xfrm>
            <a:off x="374920" y="2309201"/>
            <a:ext cx="4401919" cy="4634779"/>
            <a:chOff x="374920" y="2309201"/>
            <a:chExt cx="4401919" cy="4634779"/>
          </a:xfrm>
        </p:grpSpPr>
        <p:grpSp>
          <p:nvGrpSpPr>
            <p:cNvPr id="3" name="组合 18">
              <a:extLst>
                <a:ext uri="{FF2B5EF4-FFF2-40B4-BE49-F238E27FC236}">
                  <a16:creationId xmlns:a16="http://schemas.microsoft.com/office/drawing/2014/main" id="{26AEA624-409C-0966-0EB1-5D8C79BE830C}"/>
                </a:ext>
              </a:extLst>
            </p:cNvPr>
            <p:cNvGrpSpPr/>
            <p:nvPr/>
          </p:nvGrpSpPr>
          <p:grpSpPr>
            <a:xfrm>
              <a:off x="374920" y="2309201"/>
              <a:ext cx="4401919" cy="4634779"/>
              <a:chOff x="181245" y="2416976"/>
              <a:chExt cx="3837718" cy="3092767"/>
            </a:xfrm>
            <a:solidFill>
              <a:schemeClr val="bg1"/>
            </a:solidFill>
          </p:grpSpPr>
          <p:sp>
            <p:nvSpPr>
              <p:cNvPr id="4" name="任意多边形: 形状 17">
                <a:extLst>
                  <a:ext uri="{FF2B5EF4-FFF2-40B4-BE49-F238E27FC236}">
                    <a16:creationId xmlns:a16="http://schemas.microsoft.com/office/drawing/2014/main" id="{5E80C082-6AEC-697C-4CD8-D894C9A29812}"/>
                  </a:ext>
                </a:extLst>
              </p:cNvPr>
              <p:cNvSpPr/>
              <p:nvPr/>
            </p:nvSpPr>
            <p:spPr>
              <a:xfrm>
                <a:off x="181245" y="2416976"/>
                <a:ext cx="3837718" cy="3092767"/>
              </a:xfrm>
              <a:custGeom>
                <a:avLst/>
                <a:gdLst>
                  <a:gd name="connsiteX0" fmla="*/ 100644 w 3837718"/>
                  <a:gd name="connsiteY0" fmla="*/ 0 h 3092767"/>
                  <a:gd name="connsiteX1" fmla="*/ 3737074 w 3837718"/>
                  <a:gd name="connsiteY1" fmla="*/ 0 h 3092767"/>
                  <a:gd name="connsiteX2" fmla="*/ 3837718 w 3837718"/>
                  <a:gd name="connsiteY2" fmla="*/ 100644 h 3092767"/>
                  <a:gd name="connsiteX3" fmla="*/ 3837718 w 3837718"/>
                  <a:gd name="connsiteY3" fmla="*/ 227163 h 3092767"/>
                  <a:gd name="connsiteX4" fmla="*/ 3837718 w 3837718"/>
                  <a:gd name="connsiteY4" fmla="*/ 503209 h 3092767"/>
                  <a:gd name="connsiteX5" fmla="*/ 3837718 w 3837718"/>
                  <a:gd name="connsiteY5" fmla="*/ 2589558 h 3092767"/>
                  <a:gd name="connsiteX6" fmla="*/ 3837718 w 3837718"/>
                  <a:gd name="connsiteY6" fmla="*/ 2865604 h 3092767"/>
                  <a:gd name="connsiteX7" fmla="*/ 3837718 w 3837718"/>
                  <a:gd name="connsiteY7" fmla="*/ 2992123 h 3092767"/>
                  <a:gd name="connsiteX8" fmla="*/ 3737074 w 3837718"/>
                  <a:gd name="connsiteY8" fmla="*/ 3092767 h 3092767"/>
                  <a:gd name="connsiteX9" fmla="*/ 100644 w 3837718"/>
                  <a:gd name="connsiteY9" fmla="*/ 3092767 h 3092767"/>
                  <a:gd name="connsiteX10" fmla="*/ 0 w 3837718"/>
                  <a:gd name="connsiteY10" fmla="*/ 2992123 h 3092767"/>
                  <a:gd name="connsiteX11" fmla="*/ 0 w 3837718"/>
                  <a:gd name="connsiteY11" fmla="*/ 2865604 h 3092767"/>
                  <a:gd name="connsiteX12" fmla="*/ 0 w 3837718"/>
                  <a:gd name="connsiteY12" fmla="*/ 2589558 h 3092767"/>
                  <a:gd name="connsiteX13" fmla="*/ 0 w 3837718"/>
                  <a:gd name="connsiteY13" fmla="*/ 503209 h 3092767"/>
                  <a:gd name="connsiteX14" fmla="*/ 0 w 3837718"/>
                  <a:gd name="connsiteY14" fmla="*/ 503209 h 3092767"/>
                  <a:gd name="connsiteX15" fmla="*/ 0 w 3837718"/>
                  <a:gd name="connsiteY15" fmla="*/ 100644 h 3092767"/>
                  <a:gd name="connsiteX16" fmla="*/ 100644 w 3837718"/>
                  <a:gd name="connsiteY16" fmla="*/ 0 h 309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7718" h="3092767">
                    <a:moveTo>
                      <a:pt x="100644" y="0"/>
                    </a:moveTo>
                    <a:lnTo>
                      <a:pt x="3737074" y="0"/>
                    </a:lnTo>
                    <a:cubicBezTo>
                      <a:pt x="3792658" y="0"/>
                      <a:pt x="3837718" y="45060"/>
                      <a:pt x="3837718" y="100644"/>
                    </a:cubicBezTo>
                    <a:lnTo>
                      <a:pt x="3837718" y="227163"/>
                    </a:lnTo>
                    <a:lnTo>
                      <a:pt x="3837718" y="503209"/>
                    </a:lnTo>
                    <a:lnTo>
                      <a:pt x="3837718" y="2589558"/>
                    </a:lnTo>
                    <a:lnTo>
                      <a:pt x="3837718" y="2865604"/>
                    </a:lnTo>
                    <a:lnTo>
                      <a:pt x="3837718" y="2992123"/>
                    </a:lnTo>
                    <a:cubicBezTo>
                      <a:pt x="3837718" y="3047707"/>
                      <a:pt x="3792658" y="3092767"/>
                      <a:pt x="3737074" y="3092767"/>
                    </a:cubicBezTo>
                    <a:lnTo>
                      <a:pt x="100644" y="3092767"/>
                    </a:lnTo>
                    <a:cubicBezTo>
                      <a:pt x="45060" y="3092767"/>
                      <a:pt x="0" y="3047707"/>
                      <a:pt x="0" y="2992123"/>
                    </a:cubicBezTo>
                    <a:lnTo>
                      <a:pt x="0" y="2865604"/>
                    </a:lnTo>
                    <a:lnTo>
                      <a:pt x="0" y="2589558"/>
                    </a:lnTo>
                    <a:lnTo>
                      <a:pt x="0" y="503209"/>
                    </a:lnTo>
                    <a:lnTo>
                      <a:pt x="0" y="503209"/>
                    </a:lnTo>
                    <a:lnTo>
                      <a:pt x="0" y="100644"/>
                    </a:lnTo>
                    <a:cubicBezTo>
                      <a:pt x="0" y="45060"/>
                      <a:pt x="45060" y="0"/>
                      <a:pt x="100644" y="0"/>
                    </a:cubicBezTo>
                    <a:close/>
                  </a:path>
                </a:pathLst>
              </a:custGeom>
              <a:grpFill/>
              <a:ln w="57150">
                <a:solidFill>
                  <a:schemeClr val="accent1"/>
                </a:solid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bg1"/>
                  </a:solidFill>
                  <a:latin typeface="微软雅黑" panose="020B0503020204020204" pitchFamily="34" charset="-122"/>
                  <a:ea typeface="微软雅黑" panose="020B0503020204020204" pitchFamily="34" charset="-122"/>
                </a:endParaRPr>
              </a:p>
            </p:txBody>
          </p:sp>
          <p:sp>
            <p:nvSpPr>
              <p:cNvPr id="5" name="Text Box 4">
                <a:extLst>
                  <a:ext uri="{FF2B5EF4-FFF2-40B4-BE49-F238E27FC236}">
                    <a16:creationId xmlns:a16="http://schemas.microsoft.com/office/drawing/2014/main" id="{B36A43DA-CD3A-AFAA-A011-AB4FFEA63144}"/>
                  </a:ext>
                </a:extLst>
              </p:cNvPr>
              <p:cNvSpPr>
                <a:spLocks noChangeArrowheads="1"/>
              </p:cNvSpPr>
              <p:nvPr/>
            </p:nvSpPr>
            <p:spPr bwMode="auto">
              <a:xfrm>
                <a:off x="504049" y="3280328"/>
                <a:ext cx="3205445" cy="1978059"/>
              </a:xfrm>
              <a:prstGeom prst="rect">
                <a:avLst/>
              </a:prstGeom>
              <a:grpFill/>
              <a:ln w="9525">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eaLnBrk="1" hangingPunct="1"/>
                <a:r>
                  <a:rPr lang="zh-CN" altLang="en-US" sz="2400">
                    <a:solidFill>
                      <a:schemeClr val="bg1"/>
                    </a:solidFill>
                    <a:latin typeface="微软雅黑" panose="020B0503020204020204" pitchFamily="34" charset="-122"/>
                    <a:ea typeface="微软雅黑" panose="020B0503020204020204" pitchFamily="34" charset="-122"/>
                  </a:rPr>
                  <a:t>Ｄ</a:t>
                </a:r>
              </a:p>
            </p:txBody>
          </p:sp>
        </p:grpSp>
        <p:sp>
          <p:nvSpPr>
            <p:cNvPr id="10" name="文字方塊 9">
              <a:extLst>
                <a:ext uri="{FF2B5EF4-FFF2-40B4-BE49-F238E27FC236}">
                  <a16:creationId xmlns:a16="http://schemas.microsoft.com/office/drawing/2014/main" id="{48D44AC0-E79C-06D3-C7FF-C41CD4BE38EC}"/>
                </a:ext>
              </a:extLst>
            </p:cNvPr>
            <p:cNvSpPr txBox="1"/>
            <p:nvPr/>
          </p:nvSpPr>
          <p:spPr>
            <a:xfrm>
              <a:off x="1348124" y="2494441"/>
              <a:ext cx="2440220" cy="923329"/>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5280" b="1">
                  <a:solidFill>
                    <a:schemeClr val="accent1"/>
                  </a:solidFill>
                  <a:latin typeface="微软雅黑" panose="020B0503020204020204" pitchFamily="34" charset="-122"/>
                  <a:ea typeface="微软雅黑" panose="020B0503020204020204" pitchFamily="34" charset="-122"/>
                </a:rPr>
                <a:t>俞華鈴</a:t>
              </a:r>
              <a:endParaRPr lang="zh-TW" altLang="en-US" sz="5280"/>
            </a:p>
          </p:txBody>
        </p:sp>
        <p:sp>
          <p:nvSpPr>
            <p:cNvPr id="7" name="文字方塊 6">
              <a:extLst>
                <a:ext uri="{FF2B5EF4-FFF2-40B4-BE49-F238E27FC236}">
                  <a16:creationId xmlns:a16="http://schemas.microsoft.com/office/drawing/2014/main" id="{7B63B76E-A376-6917-3B27-5E1D3204B4AF}"/>
                </a:ext>
              </a:extLst>
            </p:cNvPr>
            <p:cNvSpPr txBox="1"/>
            <p:nvPr/>
          </p:nvSpPr>
          <p:spPr>
            <a:xfrm>
              <a:off x="1428944" y="4118575"/>
              <a:ext cx="231097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4000" b="1">
                  <a:ea typeface="標楷體"/>
                </a:rPr>
                <a:t>收集資料</a:t>
              </a:r>
              <a:endParaRPr lang="en-US" altLang="zh-TW" sz="4000" b="1">
                <a:ea typeface="標楷體"/>
                <a:cs typeface="Calibri"/>
              </a:endParaRPr>
            </a:p>
            <a:p>
              <a:pPr algn="ctr"/>
              <a:r>
                <a:rPr lang="zh-TW" altLang="en-US" sz="4000" b="1">
                  <a:ea typeface="標楷體"/>
                </a:rPr>
                <a:t>訓練模型</a:t>
              </a:r>
              <a:endParaRPr lang="zh-TW" altLang="en-US" sz="4000" b="1">
                <a:ea typeface="標楷體"/>
                <a:cs typeface="Calibri" panose="020F0502020204030204"/>
              </a:endParaRPr>
            </a:p>
            <a:p>
              <a:pPr algn="ctr"/>
              <a:r>
                <a:rPr lang="zh-TW" sz="4000" b="1">
                  <a:ea typeface="標楷體"/>
                  <a:cs typeface="Calibri"/>
                </a:rPr>
                <a:t>美編</a:t>
              </a:r>
              <a:endParaRPr lang="zh-TW">
                <a:cs typeface="Calibri" panose="020F0502020204030204"/>
              </a:endParaRPr>
            </a:p>
          </p:txBody>
        </p:sp>
      </p:grpSp>
      <p:grpSp>
        <p:nvGrpSpPr>
          <p:cNvPr id="20" name="群組 19">
            <a:extLst>
              <a:ext uri="{FF2B5EF4-FFF2-40B4-BE49-F238E27FC236}">
                <a16:creationId xmlns:a16="http://schemas.microsoft.com/office/drawing/2014/main" id="{00C3A5B3-31B2-F2A4-57EE-88BE5F9F5679}"/>
              </a:ext>
            </a:extLst>
          </p:cNvPr>
          <p:cNvGrpSpPr/>
          <p:nvPr/>
        </p:nvGrpSpPr>
        <p:grpSpPr>
          <a:xfrm>
            <a:off x="9853560" y="2309201"/>
            <a:ext cx="4401919" cy="4634779"/>
            <a:chOff x="9853560" y="2309201"/>
            <a:chExt cx="4401919" cy="4634779"/>
          </a:xfrm>
        </p:grpSpPr>
        <p:grpSp>
          <p:nvGrpSpPr>
            <p:cNvPr id="15" name="组合 18">
              <a:extLst>
                <a:ext uri="{FF2B5EF4-FFF2-40B4-BE49-F238E27FC236}">
                  <a16:creationId xmlns:a16="http://schemas.microsoft.com/office/drawing/2014/main" id="{C1821268-6E3D-33FB-495D-E181ECD93449}"/>
                </a:ext>
              </a:extLst>
            </p:cNvPr>
            <p:cNvGrpSpPr/>
            <p:nvPr/>
          </p:nvGrpSpPr>
          <p:grpSpPr>
            <a:xfrm>
              <a:off x="9853560" y="2309201"/>
              <a:ext cx="4401919" cy="4634779"/>
              <a:chOff x="181245" y="2416976"/>
              <a:chExt cx="3837718" cy="3092767"/>
            </a:xfrm>
            <a:solidFill>
              <a:schemeClr val="bg1"/>
            </a:solidFill>
          </p:grpSpPr>
          <p:sp>
            <p:nvSpPr>
              <p:cNvPr id="16" name="任意多边形: 形状 17">
                <a:extLst>
                  <a:ext uri="{FF2B5EF4-FFF2-40B4-BE49-F238E27FC236}">
                    <a16:creationId xmlns:a16="http://schemas.microsoft.com/office/drawing/2014/main" id="{7CDAF92B-A0A7-5C67-1E37-9B03A880D906}"/>
                  </a:ext>
                </a:extLst>
              </p:cNvPr>
              <p:cNvSpPr/>
              <p:nvPr/>
            </p:nvSpPr>
            <p:spPr>
              <a:xfrm>
                <a:off x="181245" y="2416976"/>
                <a:ext cx="3837718" cy="3092767"/>
              </a:xfrm>
              <a:custGeom>
                <a:avLst/>
                <a:gdLst>
                  <a:gd name="connsiteX0" fmla="*/ 100644 w 3837718"/>
                  <a:gd name="connsiteY0" fmla="*/ 0 h 3092767"/>
                  <a:gd name="connsiteX1" fmla="*/ 3737074 w 3837718"/>
                  <a:gd name="connsiteY1" fmla="*/ 0 h 3092767"/>
                  <a:gd name="connsiteX2" fmla="*/ 3837718 w 3837718"/>
                  <a:gd name="connsiteY2" fmla="*/ 100644 h 3092767"/>
                  <a:gd name="connsiteX3" fmla="*/ 3837718 w 3837718"/>
                  <a:gd name="connsiteY3" fmla="*/ 227163 h 3092767"/>
                  <a:gd name="connsiteX4" fmla="*/ 3837718 w 3837718"/>
                  <a:gd name="connsiteY4" fmla="*/ 503209 h 3092767"/>
                  <a:gd name="connsiteX5" fmla="*/ 3837718 w 3837718"/>
                  <a:gd name="connsiteY5" fmla="*/ 2589558 h 3092767"/>
                  <a:gd name="connsiteX6" fmla="*/ 3837718 w 3837718"/>
                  <a:gd name="connsiteY6" fmla="*/ 2865604 h 3092767"/>
                  <a:gd name="connsiteX7" fmla="*/ 3837718 w 3837718"/>
                  <a:gd name="connsiteY7" fmla="*/ 2992123 h 3092767"/>
                  <a:gd name="connsiteX8" fmla="*/ 3737074 w 3837718"/>
                  <a:gd name="connsiteY8" fmla="*/ 3092767 h 3092767"/>
                  <a:gd name="connsiteX9" fmla="*/ 100644 w 3837718"/>
                  <a:gd name="connsiteY9" fmla="*/ 3092767 h 3092767"/>
                  <a:gd name="connsiteX10" fmla="*/ 0 w 3837718"/>
                  <a:gd name="connsiteY10" fmla="*/ 2992123 h 3092767"/>
                  <a:gd name="connsiteX11" fmla="*/ 0 w 3837718"/>
                  <a:gd name="connsiteY11" fmla="*/ 2865604 h 3092767"/>
                  <a:gd name="connsiteX12" fmla="*/ 0 w 3837718"/>
                  <a:gd name="connsiteY12" fmla="*/ 2589558 h 3092767"/>
                  <a:gd name="connsiteX13" fmla="*/ 0 w 3837718"/>
                  <a:gd name="connsiteY13" fmla="*/ 503209 h 3092767"/>
                  <a:gd name="connsiteX14" fmla="*/ 0 w 3837718"/>
                  <a:gd name="connsiteY14" fmla="*/ 503209 h 3092767"/>
                  <a:gd name="connsiteX15" fmla="*/ 0 w 3837718"/>
                  <a:gd name="connsiteY15" fmla="*/ 100644 h 3092767"/>
                  <a:gd name="connsiteX16" fmla="*/ 100644 w 3837718"/>
                  <a:gd name="connsiteY16" fmla="*/ 0 h 309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7718" h="3092767">
                    <a:moveTo>
                      <a:pt x="100644" y="0"/>
                    </a:moveTo>
                    <a:lnTo>
                      <a:pt x="3737074" y="0"/>
                    </a:lnTo>
                    <a:cubicBezTo>
                      <a:pt x="3792658" y="0"/>
                      <a:pt x="3837718" y="45060"/>
                      <a:pt x="3837718" y="100644"/>
                    </a:cubicBezTo>
                    <a:lnTo>
                      <a:pt x="3837718" y="227163"/>
                    </a:lnTo>
                    <a:lnTo>
                      <a:pt x="3837718" y="503209"/>
                    </a:lnTo>
                    <a:lnTo>
                      <a:pt x="3837718" y="2589558"/>
                    </a:lnTo>
                    <a:lnTo>
                      <a:pt x="3837718" y="2865604"/>
                    </a:lnTo>
                    <a:lnTo>
                      <a:pt x="3837718" y="2992123"/>
                    </a:lnTo>
                    <a:cubicBezTo>
                      <a:pt x="3837718" y="3047707"/>
                      <a:pt x="3792658" y="3092767"/>
                      <a:pt x="3737074" y="3092767"/>
                    </a:cubicBezTo>
                    <a:lnTo>
                      <a:pt x="100644" y="3092767"/>
                    </a:lnTo>
                    <a:cubicBezTo>
                      <a:pt x="45060" y="3092767"/>
                      <a:pt x="0" y="3047707"/>
                      <a:pt x="0" y="2992123"/>
                    </a:cubicBezTo>
                    <a:lnTo>
                      <a:pt x="0" y="2865604"/>
                    </a:lnTo>
                    <a:lnTo>
                      <a:pt x="0" y="2589558"/>
                    </a:lnTo>
                    <a:lnTo>
                      <a:pt x="0" y="503209"/>
                    </a:lnTo>
                    <a:lnTo>
                      <a:pt x="0" y="503209"/>
                    </a:lnTo>
                    <a:lnTo>
                      <a:pt x="0" y="100644"/>
                    </a:lnTo>
                    <a:cubicBezTo>
                      <a:pt x="0" y="45060"/>
                      <a:pt x="45060" y="0"/>
                      <a:pt x="100644" y="0"/>
                    </a:cubicBezTo>
                    <a:close/>
                  </a:path>
                </a:pathLst>
              </a:custGeom>
              <a:grpFill/>
              <a:ln w="57150">
                <a:solidFill>
                  <a:schemeClr val="accent1"/>
                </a:solid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bg1"/>
                  </a:solidFill>
                  <a:latin typeface="微软雅黑" panose="020B0503020204020204" pitchFamily="34" charset="-122"/>
                  <a:ea typeface="微软雅黑" panose="020B0503020204020204" pitchFamily="34" charset="-122"/>
                </a:endParaRPr>
              </a:p>
            </p:txBody>
          </p:sp>
          <p:sp>
            <p:nvSpPr>
              <p:cNvPr id="17" name="Text Box 4">
                <a:extLst>
                  <a:ext uri="{FF2B5EF4-FFF2-40B4-BE49-F238E27FC236}">
                    <a16:creationId xmlns:a16="http://schemas.microsoft.com/office/drawing/2014/main" id="{FDA90D6B-41F2-8BF5-930A-69B5008467AC}"/>
                  </a:ext>
                </a:extLst>
              </p:cNvPr>
              <p:cNvSpPr>
                <a:spLocks noChangeArrowheads="1"/>
              </p:cNvSpPr>
              <p:nvPr/>
            </p:nvSpPr>
            <p:spPr bwMode="auto">
              <a:xfrm>
                <a:off x="504049" y="3280328"/>
                <a:ext cx="3205445" cy="1978059"/>
              </a:xfrm>
              <a:prstGeom prst="rect">
                <a:avLst/>
              </a:prstGeom>
              <a:grpFill/>
              <a:ln w="9525">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eaLnBrk="1" hangingPunct="1"/>
                <a:r>
                  <a:rPr lang="zh-CN" altLang="en-US" sz="2400">
                    <a:solidFill>
                      <a:schemeClr val="bg1"/>
                    </a:solidFill>
                    <a:latin typeface="微软雅黑" panose="020B0503020204020204" pitchFamily="34" charset="-122"/>
                    <a:ea typeface="微软雅黑" panose="020B0503020204020204" pitchFamily="34" charset="-122"/>
                  </a:rPr>
                  <a:t>Ｄ</a:t>
                </a:r>
              </a:p>
            </p:txBody>
          </p:sp>
        </p:grpSp>
        <p:sp>
          <p:nvSpPr>
            <p:cNvPr id="18" name="文字方塊 17">
              <a:extLst>
                <a:ext uri="{FF2B5EF4-FFF2-40B4-BE49-F238E27FC236}">
                  <a16:creationId xmlns:a16="http://schemas.microsoft.com/office/drawing/2014/main" id="{508F77C8-7EE9-98F0-5765-2C7C0B4FC8C5}"/>
                </a:ext>
              </a:extLst>
            </p:cNvPr>
            <p:cNvSpPr txBox="1"/>
            <p:nvPr/>
          </p:nvSpPr>
          <p:spPr>
            <a:xfrm>
              <a:off x="10842057" y="2494440"/>
              <a:ext cx="2440220" cy="923329"/>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5280" b="1">
                  <a:solidFill>
                    <a:schemeClr val="accent1"/>
                  </a:solidFill>
                  <a:latin typeface="微软雅黑" panose="020B0503020204020204" pitchFamily="34" charset="-122"/>
                  <a:ea typeface="微软雅黑" panose="020B0503020204020204" pitchFamily="34" charset="-122"/>
                </a:rPr>
                <a:t>李馥彤</a:t>
              </a:r>
              <a:endParaRPr lang="zh-TW" altLang="en-US" sz="5280"/>
            </a:p>
          </p:txBody>
        </p:sp>
        <p:sp>
          <p:nvSpPr>
            <p:cNvPr id="8" name="文字方塊 7">
              <a:extLst>
                <a:ext uri="{FF2B5EF4-FFF2-40B4-BE49-F238E27FC236}">
                  <a16:creationId xmlns:a16="http://schemas.microsoft.com/office/drawing/2014/main" id="{947AD2D8-368F-C4BA-6997-D0634C61BAB1}"/>
                </a:ext>
              </a:extLst>
            </p:cNvPr>
            <p:cNvSpPr txBox="1"/>
            <p:nvPr/>
          </p:nvSpPr>
          <p:spPr>
            <a:xfrm>
              <a:off x="10945906" y="4107116"/>
              <a:ext cx="22322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4000" b="1">
                  <a:ea typeface="標楷體"/>
                </a:rPr>
                <a:t>收集資料</a:t>
              </a:r>
              <a:endParaRPr lang="en-US" altLang="zh-TW" sz="4000" b="1">
                <a:ea typeface="標楷體"/>
                <a:cs typeface="Calibri" panose="020F0502020204030204"/>
              </a:endParaRPr>
            </a:p>
            <a:p>
              <a:pPr algn="ctr"/>
              <a:r>
                <a:rPr lang="zh-TW" altLang="en-US" sz="4000" b="1">
                  <a:ea typeface="標楷體"/>
                </a:rPr>
                <a:t>訓練模型</a:t>
              </a:r>
              <a:endParaRPr lang="zh-TW" altLang="en-US" sz="4000" b="1">
                <a:ea typeface="標楷體"/>
                <a:cs typeface="Calibri" panose="020F0502020204030204"/>
              </a:endParaRPr>
            </a:p>
            <a:p>
              <a:pPr algn="ctr"/>
              <a:r>
                <a:rPr lang="zh-TW" sz="4000" b="1">
                  <a:ea typeface="標楷體"/>
                  <a:cs typeface="Calibri"/>
                </a:rPr>
                <a:t>美編</a:t>
              </a:r>
              <a:endParaRPr lang="zh-TW">
                <a:cs typeface="Calibri" panose="020F0502020204030204"/>
              </a:endParaRPr>
            </a:p>
          </p:txBody>
        </p:sp>
      </p:grpSp>
      <p:sp>
        <p:nvSpPr>
          <p:cNvPr id="22" name="图形">
            <a:extLst>
              <a:ext uri="{FF2B5EF4-FFF2-40B4-BE49-F238E27FC236}">
                <a16:creationId xmlns:a16="http://schemas.microsoft.com/office/drawing/2014/main" id="{834FE098-6A16-DEDC-4EC3-AE936448F8AB}"/>
              </a:ext>
            </a:extLst>
          </p:cNvPr>
          <p:cNvSpPr/>
          <p:nvPr>
            <p:custDataLst>
              <p:tags r:id="rId1"/>
            </p:custDataLst>
          </p:nvPr>
        </p:nvSpPr>
        <p:spPr>
          <a:xfrm>
            <a:off x="-609373" y="379786"/>
            <a:ext cx="5544799"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chemeClr val="bg1"/>
                </a:solidFill>
                <a:latin typeface="Calibri"/>
                <a:ea typeface="標楷體"/>
                <a:cs typeface="Calibri"/>
              </a:rPr>
              <a:t> </a:t>
            </a:r>
            <a:r>
              <a:rPr lang="zh-TW" sz="4800" b="1">
                <a:solidFill>
                  <a:schemeClr val="bg1"/>
                </a:solidFill>
                <a:latin typeface="Calibri"/>
                <a:ea typeface="標楷體"/>
                <a:cs typeface="Calibri"/>
              </a:rPr>
              <a:t>人力分工與配置</a:t>
            </a:r>
          </a:p>
        </p:txBody>
      </p:sp>
    </p:spTree>
    <p:extLst>
      <p:ext uri="{BB962C8B-B14F-4D97-AF65-F5344CB8AC3E}">
        <p14:creationId xmlns:p14="http://schemas.microsoft.com/office/powerpoint/2010/main" val="249844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81844-4E77-6FCB-4B9A-FD156384CE06}"/>
            </a:ext>
          </a:extLst>
        </p:cNvPr>
        <p:cNvGrpSpPr/>
        <p:nvPr/>
      </p:nvGrpSpPr>
      <p:grpSpPr>
        <a:xfrm>
          <a:off x="0" y="0"/>
          <a:ext cx="0" cy="0"/>
          <a:chOff x="0" y="0"/>
          <a:chExt cx="0" cy="0"/>
        </a:xfrm>
      </p:grpSpPr>
      <p:sp>
        <p:nvSpPr>
          <p:cNvPr id="10" name="图形">
            <a:extLst>
              <a:ext uri="{FF2B5EF4-FFF2-40B4-BE49-F238E27FC236}">
                <a16:creationId xmlns:a16="http://schemas.microsoft.com/office/drawing/2014/main" id="{BEBA044A-47A3-EC5F-FC9E-4732B4258AF2}"/>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sz="4800" b="1">
                <a:solidFill>
                  <a:srgbClr val="FFFFFF"/>
                </a:solidFill>
                <a:latin typeface="Calibri"/>
                <a:ea typeface="標楷體"/>
                <a:cs typeface="Calibri"/>
              </a:rPr>
              <a:t>預期成果</a:t>
            </a:r>
            <a:endParaRPr lang="zh-TW"/>
          </a:p>
        </p:txBody>
      </p:sp>
      <p:pic>
        <p:nvPicPr>
          <p:cNvPr id="2" name="圖片 1" descr="一張含有 螢幕擷取畫面, 文字, 軟體, 多媒體軟體 的圖片&#10;&#10;AI 產生的內容可能不正確。">
            <a:extLst>
              <a:ext uri="{FF2B5EF4-FFF2-40B4-BE49-F238E27FC236}">
                <a16:creationId xmlns:a16="http://schemas.microsoft.com/office/drawing/2014/main" id="{62AC6EB4-2194-F935-A3E1-E53375710EF2}"/>
              </a:ext>
            </a:extLst>
          </p:cNvPr>
          <p:cNvPicPr>
            <a:picLocks noChangeAspect="1"/>
          </p:cNvPicPr>
          <p:nvPr/>
        </p:nvPicPr>
        <p:blipFill>
          <a:blip r:embed="rId4"/>
          <a:stretch>
            <a:fillRect/>
          </a:stretch>
        </p:blipFill>
        <p:spPr>
          <a:xfrm>
            <a:off x="2762250" y="1526521"/>
            <a:ext cx="9105900" cy="6467475"/>
          </a:xfrm>
          <a:prstGeom prst="rect">
            <a:avLst/>
          </a:prstGeom>
        </p:spPr>
      </p:pic>
    </p:spTree>
    <p:extLst>
      <p:ext uri="{BB962C8B-B14F-4D97-AF65-F5344CB8AC3E}">
        <p14:creationId xmlns:p14="http://schemas.microsoft.com/office/powerpoint/2010/main" val="9828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74B1-3A83-3DA4-E8C8-6B7BDECF2BCC}"/>
            </a:ext>
          </a:extLst>
        </p:cNvPr>
        <p:cNvGrpSpPr/>
        <p:nvPr/>
      </p:nvGrpSpPr>
      <p:grpSpPr>
        <a:xfrm>
          <a:off x="0" y="0"/>
          <a:ext cx="0" cy="0"/>
          <a:chOff x="0" y="0"/>
          <a:chExt cx="0" cy="0"/>
        </a:xfrm>
      </p:grpSpPr>
      <p:sp>
        <p:nvSpPr>
          <p:cNvPr id="3" name="图形">
            <a:extLst>
              <a:ext uri="{FF2B5EF4-FFF2-40B4-BE49-F238E27FC236}">
                <a16:creationId xmlns:a16="http://schemas.microsoft.com/office/drawing/2014/main" id="{2450414A-E04A-4898-F0C8-D4E13B700A32}"/>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panose="03000509000000000000" pitchFamily="65" charset="-120"/>
              </a:rPr>
              <a:t>  進度規劃</a:t>
            </a:r>
            <a:endParaRPr lang="zh-CN" altLang="en-US" sz="4800" b="1">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grpSp>
        <p:nvGrpSpPr>
          <p:cNvPr id="12323" name="Group 2">
            <a:extLst>
              <a:ext uri="{FF2B5EF4-FFF2-40B4-BE49-F238E27FC236}">
                <a16:creationId xmlns:a16="http://schemas.microsoft.com/office/drawing/2014/main" id="{4EF620B9-7853-8546-1802-97ADDD61E2F9}"/>
              </a:ext>
            </a:extLst>
          </p:cNvPr>
          <p:cNvGrpSpPr/>
          <p:nvPr/>
        </p:nvGrpSpPr>
        <p:grpSpPr>
          <a:xfrm>
            <a:off x="1373018" y="1417739"/>
            <a:ext cx="11887662" cy="6653922"/>
            <a:chOff x="310700" y="1856281"/>
            <a:chExt cx="3384845" cy="1896451"/>
          </a:xfrm>
        </p:grpSpPr>
        <p:sp>
          <p:nvSpPr>
            <p:cNvPr id="12410" name="Freeform 3">
              <a:extLst>
                <a:ext uri="{FF2B5EF4-FFF2-40B4-BE49-F238E27FC236}">
                  <a16:creationId xmlns:a16="http://schemas.microsoft.com/office/drawing/2014/main" id="{8E459D35-DA42-623C-0959-832D019A0C7A}"/>
                </a:ext>
              </a:extLst>
            </p:cNvPr>
            <p:cNvSpPr/>
            <p:nvPr/>
          </p:nvSpPr>
          <p:spPr>
            <a:xfrm>
              <a:off x="310700" y="1884856"/>
              <a:ext cx="3384845" cy="1867876"/>
            </a:xfrm>
            <a:custGeom>
              <a:avLst/>
              <a:gdLst/>
              <a:ahLst/>
              <a:cxnLst/>
              <a:rect l="l" t="t" r="r" b="b"/>
              <a:pathLst>
                <a:path w="3384845" h="1867876">
                  <a:moveTo>
                    <a:pt x="35579" y="0"/>
                  </a:moveTo>
                  <a:lnTo>
                    <a:pt x="3349265" y="0"/>
                  </a:lnTo>
                  <a:cubicBezTo>
                    <a:pt x="3358702" y="0"/>
                    <a:pt x="3367751" y="3749"/>
                    <a:pt x="3374423" y="10421"/>
                  </a:cubicBezTo>
                  <a:cubicBezTo>
                    <a:pt x="3381096" y="17093"/>
                    <a:pt x="3384845" y="26143"/>
                    <a:pt x="3384845" y="35579"/>
                  </a:cubicBezTo>
                  <a:lnTo>
                    <a:pt x="3384845" y="1832296"/>
                  </a:lnTo>
                  <a:cubicBezTo>
                    <a:pt x="3384845" y="1851946"/>
                    <a:pt x="3368915" y="1867876"/>
                    <a:pt x="3349265" y="1867876"/>
                  </a:cubicBezTo>
                  <a:lnTo>
                    <a:pt x="35579" y="1867876"/>
                  </a:lnTo>
                  <a:cubicBezTo>
                    <a:pt x="26143" y="1867876"/>
                    <a:pt x="17093" y="1864127"/>
                    <a:pt x="10421" y="1857455"/>
                  </a:cubicBezTo>
                  <a:cubicBezTo>
                    <a:pt x="3749" y="1850782"/>
                    <a:pt x="0" y="1841733"/>
                    <a:pt x="0" y="1832296"/>
                  </a:cubicBezTo>
                  <a:lnTo>
                    <a:pt x="0" y="35579"/>
                  </a:lnTo>
                  <a:cubicBezTo>
                    <a:pt x="0" y="26143"/>
                    <a:pt x="3749" y="17093"/>
                    <a:pt x="10421" y="10421"/>
                  </a:cubicBezTo>
                  <a:cubicBezTo>
                    <a:pt x="17093" y="3749"/>
                    <a:pt x="26143" y="0"/>
                    <a:pt x="35579" y="0"/>
                  </a:cubicBezTo>
                  <a:close/>
                </a:path>
              </a:pathLst>
            </a:custGeom>
            <a:solidFill>
              <a:srgbClr val="FFFFFF"/>
            </a:solidFill>
            <a:ln cap="rnd">
              <a:noFill/>
              <a:prstDash val="solid"/>
              <a:round/>
            </a:ln>
          </p:spPr>
          <p:txBody>
            <a:bodyPr/>
            <a:lstStyle/>
            <a:p>
              <a:endParaRPr lang="zh-TW" altLang="en-US"/>
            </a:p>
          </p:txBody>
        </p:sp>
        <p:sp>
          <p:nvSpPr>
            <p:cNvPr id="12411" name="TextBox 4">
              <a:extLst>
                <a:ext uri="{FF2B5EF4-FFF2-40B4-BE49-F238E27FC236}">
                  <a16:creationId xmlns:a16="http://schemas.microsoft.com/office/drawing/2014/main" id="{7A3A9086-03DD-D4CB-5C1C-1138ABA38ED4}"/>
                </a:ext>
              </a:extLst>
            </p:cNvPr>
            <p:cNvSpPr txBox="1"/>
            <p:nvPr/>
          </p:nvSpPr>
          <p:spPr>
            <a:xfrm>
              <a:off x="310700" y="1856281"/>
              <a:ext cx="3384844" cy="1896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24" name="Group 5">
            <a:extLst>
              <a:ext uri="{FF2B5EF4-FFF2-40B4-BE49-F238E27FC236}">
                <a16:creationId xmlns:a16="http://schemas.microsoft.com/office/drawing/2014/main" id="{DF58164C-E95C-9158-0F52-05B14A388C3A}"/>
              </a:ext>
            </a:extLst>
          </p:cNvPr>
          <p:cNvGrpSpPr/>
          <p:nvPr/>
        </p:nvGrpSpPr>
        <p:grpSpPr>
          <a:xfrm>
            <a:off x="4585513" y="2425142"/>
            <a:ext cx="888952" cy="5045628"/>
            <a:chOff x="2780425" y="2631513"/>
            <a:chExt cx="253117" cy="1438068"/>
          </a:xfrm>
        </p:grpSpPr>
        <p:sp>
          <p:nvSpPr>
            <p:cNvPr id="12408" name="Freeform 6">
              <a:extLst>
                <a:ext uri="{FF2B5EF4-FFF2-40B4-BE49-F238E27FC236}">
                  <a16:creationId xmlns:a16="http://schemas.microsoft.com/office/drawing/2014/main" id="{D8BBCFFD-0CBC-9493-1C7A-B848A4F029C2}"/>
                </a:ext>
              </a:extLst>
            </p:cNvPr>
            <p:cNvSpPr/>
            <p:nvPr/>
          </p:nvSpPr>
          <p:spPr>
            <a:xfrm>
              <a:off x="2780425" y="2660088"/>
              <a:ext cx="253117" cy="1409493"/>
            </a:xfrm>
            <a:custGeom>
              <a:avLst/>
              <a:gdLst/>
              <a:ahLst/>
              <a:cxnLst/>
              <a:rect l="l" t="t" r="r" b="b"/>
              <a:pathLst>
                <a:path w="253117" h="1409493">
                  <a:moveTo>
                    <a:pt x="0" y="0"/>
                  </a:moveTo>
                  <a:lnTo>
                    <a:pt x="253117" y="0"/>
                  </a:lnTo>
                  <a:lnTo>
                    <a:pt x="253117" y="1409493"/>
                  </a:lnTo>
                  <a:lnTo>
                    <a:pt x="0" y="1409493"/>
                  </a:lnTo>
                  <a:close/>
                </a:path>
              </a:pathLst>
            </a:custGeom>
            <a:solidFill>
              <a:srgbClr val="F7F8FD"/>
            </a:solidFill>
          </p:spPr>
          <p:txBody>
            <a:bodyPr/>
            <a:lstStyle/>
            <a:p>
              <a:endParaRPr lang="zh-TW" altLang="en-US"/>
            </a:p>
          </p:txBody>
        </p:sp>
        <p:sp>
          <p:nvSpPr>
            <p:cNvPr id="12409" name="TextBox 7">
              <a:extLst>
                <a:ext uri="{FF2B5EF4-FFF2-40B4-BE49-F238E27FC236}">
                  <a16:creationId xmlns:a16="http://schemas.microsoft.com/office/drawing/2014/main" id="{06F18584-7FEB-3060-384E-98D468B52DAA}"/>
                </a:ext>
              </a:extLst>
            </p:cNvPr>
            <p:cNvSpPr txBox="1"/>
            <p:nvPr/>
          </p:nvSpPr>
          <p:spPr>
            <a:xfrm>
              <a:off x="2780425" y="2631513"/>
              <a:ext cx="253117"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25" name="Group 8">
            <a:extLst>
              <a:ext uri="{FF2B5EF4-FFF2-40B4-BE49-F238E27FC236}">
                <a16:creationId xmlns:a16="http://schemas.microsoft.com/office/drawing/2014/main" id="{25B18F05-7730-38D0-F7E8-3FDA47B6B25D}"/>
              </a:ext>
            </a:extLst>
          </p:cNvPr>
          <p:cNvGrpSpPr/>
          <p:nvPr/>
        </p:nvGrpSpPr>
        <p:grpSpPr>
          <a:xfrm>
            <a:off x="6364339" y="2425142"/>
            <a:ext cx="888952" cy="5045628"/>
            <a:chOff x="4147964" y="2631513"/>
            <a:chExt cx="253117" cy="1438068"/>
          </a:xfrm>
        </p:grpSpPr>
        <p:sp>
          <p:nvSpPr>
            <p:cNvPr id="12406" name="Freeform 9">
              <a:extLst>
                <a:ext uri="{FF2B5EF4-FFF2-40B4-BE49-F238E27FC236}">
                  <a16:creationId xmlns:a16="http://schemas.microsoft.com/office/drawing/2014/main" id="{99C4E6A1-5FC4-C82E-4664-FE62B677D13E}"/>
                </a:ext>
              </a:extLst>
            </p:cNvPr>
            <p:cNvSpPr/>
            <p:nvPr/>
          </p:nvSpPr>
          <p:spPr>
            <a:xfrm>
              <a:off x="4147964" y="2660088"/>
              <a:ext cx="253117" cy="1409493"/>
            </a:xfrm>
            <a:custGeom>
              <a:avLst/>
              <a:gdLst/>
              <a:ahLst/>
              <a:cxnLst/>
              <a:rect l="l" t="t" r="r" b="b"/>
              <a:pathLst>
                <a:path w="253117" h="1409493">
                  <a:moveTo>
                    <a:pt x="0" y="0"/>
                  </a:moveTo>
                  <a:lnTo>
                    <a:pt x="253117" y="0"/>
                  </a:lnTo>
                  <a:lnTo>
                    <a:pt x="253117" y="1409493"/>
                  </a:lnTo>
                  <a:lnTo>
                    <a:pt x="0" y="1409493"/>
                  </a:lnTo>
                  <a:close/>
                </a:path>
              </a:pathLst>
            </a:custGeom>
            <a:solidFill>
              <a:srgbClr val="F7F8FD"/>
            </a:solidFill>
          </p:spPr>
          <p:txBody>
            <a:bodyPr/>
            <a:lstStyle/>
            <a:p>
              <a:endParaRPr lang="zh-TW" altLang="en-US"/>
            </a:p>
          </p:txBody>
        </p:sp>
        <p:sp>
          <p:nvSpPr>
            <p:cNvPr id="12407" name="TextBox 10">
              <a:extLst>
                <a:ext uri="{FF2B5EF4-FFF2-40B4-BE49-F238E27FC236}">
                  <a16:creationId xmlns:a16="http://schemas.microsoft.com/office/drawing/2014/main" id="{2C579551-9EF3-A217-7148-75C3ABD700AA}"/>
                </a:ext>
              </a:extLst>
            </p:cNvPr>
            <p:cNvSpPr txBox="1"/>
            <p:nvPr/>
          </p:nvSpPr>
          <p:spPr>
            <a:xfrm>
              <a:off x="4147964" y="2631513"/>
              <a:ext cx="253117"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26" name="Group 11">
            <a:extLst>
              <a:ext uri="{FF2B5EF4-FFF2-40B4-BE49-F238E27FC236}">
                <a16:creationId xmlns:a16="http://schemas.microsoft.com/office/drawing/2014/main" id="{7188F4DC-784B-2B89-90DE-38EF3A3FE765}"/>
              </a:ext>
            </a:extLst>
          </p:cNvPr>
          <p:cNvGrpSpPr/>
          <p:nvPr/>
        </p:nvGrpSpPr>
        <p:grpSpPr>
          <a:xfrm>
            <a:off x="5474465" y="2425142"/>
            <a:ext cx="889874" cy="5045628"/>
            <a:chOff x="3463840" y="2631513"/>
            <a:chExt cx="253379" cy="1438068"/>
          </a:xfrm>
        </p:grpSpPr>
        <p:sp>
          <p:nvSpPr>
            <p:cNvPr id="12404" name="Freeform 12">
              <a:extLst>
                <a:ext uri="{FF2B5EF4-FFF2-40B4-BE49-F238E27FC236}">
                  <a16:creationId xmlns:a16="http://schemas.microsoft.com/office/drawing/2014/main" id="{BBB1E5BF-B0FE-BCE4-C769-B8347EC78EAE}"/>
                </a:ext>
              </a:extLst>
            </p:cNvPr>
            <p:cNvSpPr/>
            <p:nvPr/>
          </p:nvSpPr>
          <p:spPr>
            <a:xfrm>
              <a:off x="3463840" y="2660088"/>
              <a:ext cx="253379" cy="1409493"/>
            </a:xfrm>
            <a:custGeom>
              <a:avLst/>
              <a:gdLst/>
              <a:ahLst/>
              <a:cxnLst/>
              <a:rect l="l" t="t" r="r" b="b"/>
              <a:pathLst>
                <a:path w="253379" h="1409493">
                  <a:moveTo>
                    <a:pt x="0" y="0"/>
                  </a:moveTo>
                  <a:lnTo>
                    <a:pt x="253379" y="0"/>
                  </a:lnTo>
                  <a:lnTo>
                    <a:pt x="253379" y="1409493"/>
                  </a:lnTo>
                  <a:lnTo>
                    <a:pt x="0" y="1409493"/>
                  </a:lnTo>
                  <a:close/>
                </a:path>
              </a:pathLst>
            </a:custGeom>
            <a:solidFill>
              <a:srgbClr val="FFFFFF"/>
            </a:solidFill>
          </p:spPr>
          <p:txBody>
            <a:bodyPr/>
            <a:lstStyle/>
            <a:p>
              <a:endParaRPr lang="zh-TW" altLang="en-US"/>
            </a:p>
          </p:txBody>
        </p:sp>
        <p:sp>
          <p:nvSpPr>
            <p:cNvPr id="12405" name="TextBox 13">
              <a:extLst>
                <a:ext uri="{FF2B5EF4-FFF2-40B4-BE49-F238E27FC236}">
                  <a16:creationId xmlns:a16="http://schemas.microsoft.com/office/drawing/2014/main" id="{16878AD2-5949-FC42-0B0E-EE196225CDBA}"/>
                </a:ext>
              </a:extLst>
            </p:cNvPr>
            <p:cNvSpPr txBox="1"/>
            <p:nvPr/>
          </p:nvSpPr>
          <p:spPr>
            <a:xfrm>
              <a:off x="3463840" y="2631513"/>
              <a:ext cx="253379"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27" name="Group 14">
            <a:extLst>
              <a:ext uri="{FF2B5EF4-FFF2-40B4-BE49-F238E27FC236}">
                <a16:creationId xmlns:a16="http://schemas.microsoft.com/office/drawing/2014/main" id="{F86FF59E-8E8B-DDA6-5EA8-6A39A045B5A9}"/>
              </a:ext>
            </a:extLst>
          </p:cNvPr>
          <p:cNvGrpSpPr/>
          <p:nvPr/>
        </p:nvGrpSpPr>
        <p:grpSpPr>
          <a:xfrm>
            <a:off x="7253291" y="2425142"/>
            <a:ext cx="889874" cy="5045628"/>
            <a:chOff x="4831379" y="2631513"/>
            <a:chExt cx="253379" cy="1438068"/>
          </a:xfrm>
        </p:grpSpPr>
        <p:sp>
          <p:nvSpPr>
            <p:cNvPr id="12402" name="Freeform 15">
              <a:extLst>
                <a:ext uri="{FF2B5EF4-FFF2-40B4-BE49-F238E27FC236}">
                  <a16:creationId xmlns:a16="http://schemas.microsoft.com/office/drawing/2014/main" id="{6CC55EC8-891E-9310-1071-6533C12CFCDA}"/>
                </a:ext>
              </a:extLst>
            </p:cNvPr>
            <p:cNvSpPr/>
            <p:nvPr/>
          </p:nvSpPr>
          <p:spPr>
            <a:xfrm>
              <a:off x="4831379" y="2660088"/>
              <a:ext cx="253379" cy="1409493"/>
            </a:xfrm>
            <a:custGeom>
              <a:avLst/>
              <a:gdLst/>
              <a:ahLst/>
              <a:cxnLst/>
              <a:rect l="l" t="t" r="r" b="b"/>
              <a:pathLst>
                <a:path w="253379" h="1409493">
                  <a:moveTo>
                    <a:pt x="0" y="0"/>
                  </a:moveTo>
                  <a:lnTo>
                    <a:pt x="253379" y="0"/>
                  </a:lnTo>
                  <a:lnTo>
                    <a:pt x="253379" y="1409493"/>
                  </a:lnTo>
                  <a:lnTo>
                    <a:pt x="0" y="1409493"/>
                  </a:lnTo>
                  <a:close/>
                </a:path>
              </a:pathLst>
            </a:custGeom>
            <a:solidFill>
              <a:srgbClr val="FFFFFF"/>
            </a:solidFill>
          </p:spPr>
          <p:txBody>
            <a:bodyPr/>
            <a:lstStyle/>
            <a:p>
              <a:endParaRPr lang="zh-TW" altLang="en-US"/>
            </a:p>
          </p:txBody>
        </p:sp>
        <p:sp>
          <p:nvSpPr>
            <p:cNvPr id="12403" name="TextBox 16">
              <a:extLst>
                <a:ext uri="{FF2B5EF4-FFF2-40B4-BE49-F238E27FC236}">
                  <a16:creationId xmlns:a16="http://schemas.microsoft.com/office/drawing/2014/main" id="{935F4B8C-1AE8-162C-D07D-9BECC152C3A0}"/>
                </a:ext>
              </a:extLst>
            </p:cNvPr>
            <p:cNvSpPr txBox="1"/>
            <p:nvPr/>
          </p:nvSpPr>
          <p:spPr>
            <a:xfrm>
              <a:off x="4831379" y="2631513"/>
              <a:ext cx="253379"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28" name="Group 17">
            <a:extLst>
              <a:ext uri="{FF2B5EF4-FFF2-40B4-BE49-F238E27FC236}">
                <a16:creationId xmlns:a16="http://schemas.microsoft.com/office/drawing/2014/main" id="{A15BE3AE-9E07-2203-5F25-2D4141752420}"/>
              </a:ext>
            </a:extLst>
          </p:cNvPr>
          <p:cNvGrpSpPr/>
          <p:nvPr/>
        </p:nvGrpSpPr>
        <p:grpSpPr>
          <a:xfrm>
            <a:off x="8143165" y="2418954"/>
            <a:ext cx="888952" cy="5051816"/>
            <a:chOff x="5515503" y="2626751"/>
            <a:chExt cx="253117" cy="1439832"/>
          </a:xfrm>
        </p:grpSpPr>
        <p:sp>
          <p:nvSpPr>
            <p:cNvPr id="12400" name="Freeform 18">
              <a:extLst>
                <a:ext uri="{FF2B5EF4-FFF2-40B4-BE49-F238E27FC236}">
                  <a16:creationId xmlns:a16="http://schemas.microsoft.com/office/drawing/2014/main" id="{4D885C49-74B5-C1E7-EB6F-85B0B70ED40C}"/>
                </a:ext>
              </a:extLst>
            </p:cNvPr>
            <p:cNvSpPr/>
            <p:nvPr/>
          </p:nvSpPr>
          <p:spPr>
            <a:xfrm>
              <a:off x="5515503" y="2655326"/>
              <a:ext cx="253117" cy="1411257"/>
            </a:xfrm>
            <a:custGeom>
              <a:avLst/>
              <a:gdLst/>
              <a:ahLst/>
              <a:cxnLst/>
              <a:rect l="l" t="t" r="r" b="b"/>
              <a:pathLst>
                <a:path w="253117" h="1411257">
                  <a:moveTo>
                    <a:pt x="0" y="0"/>
                  </a:moveTo>
                  <a:lnTo>
                    <a:pt x="253117" y="0"/>
                  </a:lnTo>
                  <a:lnTo>
                    <a:pt x="253117" y="1411257"/>
                  </a:lnTo>
                  <a:lnTo>
                    <a:pt x="0" y="1411257"/>
                  </a:lnTo>
                  <a:close/>
                </a:path>
              </a:pathLst>
            </a:custGeom>
            <a:solidFill>
              <a:srgbClr val="F7F8FD"/>
            </a:solidFill>
          </p:spPr>
          <p:txBody>
            <a:bodyPr/>
            <a:lstStyle/>
            <a:p>
              <a:endParaRPr lang="zh-TW" altLang="en-US"/>
            </a:p>
          </p:txBody>
        </p:sp>
        <p:sp>
          <p:nvSpPr>
            <p:cNvPr id="12401" name="TextBox 19">
              <a:extLst>
                <a:ext uri="{FF2B5EF4-FFF2-40B4-BE49-F238E27FC236}">
                  <a16:creationId xmlns:a16="http://schemas.microsoft.com/office/drawing/2014/main" id="{EF80F3D1-AB17-94CC-0C0B-52DE1BA8C386}"/>
                </a:ext>
              </a:extLst>
            </p:cNvPr>
            <p:cNvSpPr txBox="1"/>
            <p:nvPr/>
          </p:nvSpPr>
          <p:spPr>
            <a:xfrm>
              <a:off x="5515503" y="2626751"/>
              <a:ext cx="253117" cy="143983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29" name="Group 20">
            <a:extLst>
              <a:ext uri="{FF2B5EF4-FFF2-40B4-BE49-F238E27FC236}">
                <a16:creationId xmlns:a16="http://schemas.microsoft.com/office/drawing/2014/main" id="{11001417-81EA-E6E8-ED05-B4AB93E200AE}"/>
              </a:ext>
            </a:extLst>
          </p:cNvPr>
          <p:cNvGrpSpPr/>
          <p:nvPr/>
        </p:nvGrpSpPr>
        <p:grpSpPr>
          <a:xfrm>
            <a:off x="9032117" y="2425142"/>
            <a:ext cx="889874" cy="5045628"/>
            <a:chOff x="6198918" y="2631513"/>
            <a:chExt cx="253379" cy="1438068"/>
          </a:xfrm>
        </p:grpSpPr>
        <p:sp>
          <p:nvSpPr>
            <p:cNvPr id="12398" name="Freeform 21">
              <a:extLst>
                <a:ext uri="{FF2B5EF4-FFF2-40B4-BE49-F238E27FC236}">
                  <a16:creationId xmlns:a16="http://schemas.microsoft.com/office/drawing/2014/main" id="{796528D2-298A-AE8E-36CB-346759A77242}"/>
                </a:ext>
              </a:extLst>
            </p:cNvPr>
            <p:cNvSpPr/>
            <p:nvPr/>
          </p:nvSpPr>
          <p:spPr>
            <a:xfrm>
              <a:off x="6198918" y="2660088"/>
              <a:ext cx="253379" cy="1409493"/>
            </a:xfrm>
            <a:custGeom>
              <a:avLst/>
              <a:gdLst/>
              <a:ahLst/>
              <a:cxnLst/>
              <a:rect l="l" t="t" r="r" b="b"/>
              <a:pathLst>
                <a:path w="253379" h="1409493">
                  <a:moveTo>
                    <a:pt x="0" y="0"/>
                  </a:moveTo>
                  <a:lnTo>
                    <a:pt x="253379" y="0"/>
                  </a:lnTo>
                  <a:lnTo>
                    <a:pt x="253379" y="1409493"/>
                  </a:lnTo>
                  <a:lnTo>
                    <a:pt x="0" y="1409493"/>
                  </a:lnTo>
                  <a:close/>
                </a:path>
              </a:pathLst>
            </a:custGeom>
            <a:solidFill>
              <a:srgbClr val="FFFFFF"/>
            </a:solidFill>
          </p:spPr>
          <p:txBody>
            <a:bodyPr/>
            <a:lstStyle/>
            <a:p>
              <a:endParaRPr lang="zh-TW" altLang="en-US"/>
            </a:p>
          </p:txBody>
        </p:sp>
        <p:sp>
          <p:nvSpPr>
            <p:cNvPr id="12399" name="TextBox 22">
              <a:extLst>
                <a:ext uri="{FF2B5EF4-FFF2-40B4-BE49-F238E27FC236}">
                  <a16:creationId xmlns:a16="http://schemas.microsoft.com/office/drawing/2014/main" id="{AB949FCE-2B4B-168A-E414-754C7EA6B622}"/>
                </a:ext>
              </a:extLst>
            </p:cNvPr>
            <p:cNvSpPr txBox="1"/>
            <p:nvPr/>
          </p:nvSpPr>
          <p:spPr>
            <a:xfrm>
              <a:off x="6198918" y="2631513"/>
              <a:ext cx="253379"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30" name="Group 23">
            <a:extLst>
              <a:ext uri="{FF2B5EF4-FFF2-40B4-BE49-F238E27FC236}">
                <a16:creationId xmlns:a16="http://schemas.microsoft.com/office/drawing/2014/main" id="{00820E5B-9978-3A8D-378D-C5233E45FB34}"/>
              </a:ext>
            </a:extLst>
          </p:cNvPr>
          <p:cNvGrpSpPr/>
          <p:nvPr/>
        </p:nvGrpSpPr>
        <p:grpSpPr>
          <a:xfrm>
            <a:off x="9921992" y="2425142"/>
            <a:ext cx="888952" cy="5045628"/>
            <a:chOff x="6883042" y="2631513"/>
            <a:chExt cx="253117" cy="1438068"/>
          </a:xfrm>
        </p:grpSpPr>
        <p:sp>
          <p:nvSpPr>
            <p:cNvPr id="12396" name="Freeform 24">
              <a:extLst>
                <a:ext uri="{FF2B5EF4-FFF2-40B4-BE49-F238E27FC236}">
                  <a16:creationId xmlns:a16="http://schemas.microsoft.com/office/drawing/2014/main" id="{44BC4F23-5F7B-CCEF-FDC8-CD4987A9DD06}"/>
                </a:ext>
              </a:extLst>
            </p:cNvPr>
            <p:cNvSpPr/>
            <p:nvPr/>
          </p:nvSpPr>
          <p:spPr>
            <a:xfrm>
              <a:off x="6883042" y="2660088"/>
              <a:ext cx="253117" cy="1409493"/>
            </a:xfrm>
            <a:custGeom>
              <a:avLst/>
              <a:gdLst/>
              <a:ahLst/>
              <a:cxnLst/>
              <a:rect l="l" t="t" r="r" b="b"/>
              <a:pathLst>
                <a:path w="253117" h="1409493">
                  <a:moveTo>
                    <a:pt x="0" y="0"/>
                  </a:moveTo>
                  <a:lnTo>
                    <a:pt x="253117" y="0"/>
                  </a:lnTo>
                  <a:lnTo>
                    <a:pt x="253117" y="1409493"/>
                  </a:lnTo>
                  <a:lnTo>
                    <a:pt x="0" y="1409493"/>
                  </a:lnTo>
                  <a:close/>
                </a:path>
              </a:pathLst>
            </a:custGeom>
            <a:solidFill>
              <a:srgbClr val="F7F8FD"/>
            </a:solidFill>
          </p:spPr>
          <p:txBody>
            <a:bodyPr/>
            <a:lstStyle/>
            <a:p>
              <a:endParaRPr lang="zh-TW" altLang="en-US"/>
            </a:p>
          </p:txBody>
        </p:sp>
        <p:sp>
          <p:nvSpPr>
            <p:cNvPr id="12397" name="TextBox 25">
              <a:extLst>
                <a:ext uri="{FF2B5EF4-FFF2-40B4-BE49-F238E27FC236}">
                  <a16:creationId xmlns:a16="http://schemas.microsoft.com/office/drawing/2014/main" id="{369012DF-B97C-744B-7EB0-FAC06E7BE64D}"/>
                </a:ext>
              </a:extLst>
            </p:cNvPr>
            <p:cNvSpPr txBox="1"/>
            <p:nvPr/>
          </p:nvSpPr>
          <p:spPr>
            <a:xfrm>
              <a:off x="6883042" y="2631513"/>
              <a:ext cx="253117"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31" name="Group 26">
            <a:extLst>
              <a:ext uri="{FF2B5EF4-FFF2-40B4-BE49-F238E27FC236}">
                <a16:creationId xmlns:a16="http://schemas.microsoft.com/office/drawing/2014/main" id="{2948A0FC-B26C-E2AC-4B40-AD9F2DC0128F}"/>
              </a:ext>
            </a:extLst>
          </p:cNvPr>
          <p:cNvGrpSpPr/>
          <p:nvPr/>
        </p:nvGrpSpPr>
        <p:grpSpPr>
          <a:xfrm>
            <a:off x="10810944" y="2425142"/>
            <a:ext cx="889874" cy="5045628"/>
            <a:chOff x="7566457" y="2631513"/>
            <a:chExt cx="253379" cy="1438068"/>
          </a:xfrm>
        </p:grpSpPr>
        <p:sp>
          <p:nvSpPr>
            <p:cNvPr id="12394" name="Freeform 27">
              <a:extLst>
                <a:ext uri="{FF2B5EF4-FFF2-40B4-BE49-F238E27FC236}">
                  <a16:creationId xmlns:a16="http://schemas.microsoft.com/office/drawing/2014/main" id="{27734789-0339-07EE-0AB7-9FCFCFCA30FA}"/>
                </a:ext>
              </a:extLst>
            </p:cNvPr>
            <p:cNvSpPr/>
            <p:nvPr/>
          </p:nvSpPr>
          <p:spPr>
            <a:xfrm>
              <a:off x="7566457" y="2660088"/>
              <a:ext cx="253379" cy="1409493"/>
            </a:xfrm>
            <a:custGeom>
              <a:avLst/>
              <a:gdLst/>
              <a:ahLst/>
              <a:cxnLst/>
              <a:rect l="l" t="t" r="r" b="b"/>
              <a:pathLst>
                <a:path w="253379" h="1409493">
                  <a:moveTo>
                    <a:pt x="0" y="0"/>
                  </a:moveTo>
                  <a:lnTo>
                    <a:pt x="253379" y="0"/>
                  </a:lnTo>
                  <a:lnTo>
                    <a:pt x="253379" y="1409493"/>
                  </a:lnTo>
                  <a:lnTo>
                    <a:pt x="0" y="1409493"/>
                  </a:lnTo>
                  <a:close/>
                </a:path>
              </a:pathLst>
            </a:custGeom>
            <a:solidFill>
              <a:srgbClr val="FFFFFF"/>
            </a:solidFill>
          </p:spPr>
          <p:txBody>
            <a:bodyPr/>
            <a:lstStyle/>
            <a:p>
              <a:endParaRPr lang="zh-TW" altLang="en-US"/>
            </a:p>
          </p:txBody>
        </p:sp>
        <p:sp>
          <p:nvSpPr>
            <p:cNvPr id="12395" name="TextBox 28">
              <a:extLst>
                <a:ext uri="{FF2B5EF4-FFF2-40B4-BE49-F238E27FC236}">
                  <a16:creationId xmlns:a16="http://schemas.microsoft.com/office/drawing/2014/main" id="{B102543B-3B76-2BC6-2948-902FF5FA05E2}"/>
                </a:ext>
              </a:extLst>
            </p:cNvPr>
            <p:cNvSpPr txBox="1"/>
            <p:nvPr/>
          </p:nvSpPr>
          <p:spPr>
            <a:xfrm>
              <a:off x="7566457" y="2631513"/>
              <a:ext cx="253379"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grpSp>
        <p:nvGrpSpPr>
          <p:cNvPr id="12332" name="Group 29">
            <a:extLst>
              <a:ext uri="{FF2B5EF4-FFF2-40B4-BE49-F238E27FC236}">
                <a16:creationId xmlns:a16="http://schemas.microsoft.com/office/drawing/2014/main" id="{71ECB14D-02D5-C5A7-0DFF-BBD47FC09E66}"/>
              </a:ext>
            </a:extLst>
          </p:cNvPr>
          <p:cNvGrpSpPr/>
          <p:nvPr/>
        </p:nvGrpSpPr>
        <p:grpSpPr>
          <a:xfrm>
            <a:off x="11700818" y="2425142"/>
            <a:ext cx="888952" cy="5045628"/>
            <a:chOff x="8250581" y="2631513"/>
            <a:chExt cx="253117" cy="1438068"/>
          </a:xfrm>
        </p:grpSpPr>
        <p:sp>
          <p:nvSpPr>
            <p:cNvPr id="12392" name="Freeform 30">
              <a:extLst>
                <a:ext uri="{FF2B5EF4-FFF2-40B4-BE49-F238E27FC236}">
                  <a16:creationId xmlns:a16="http://schemas.microsoft.com/office/drawing/2014/main" id="{8A19A1EE-566C-606B-17D2-99F8BB9BD1B1}"/>
                </a:ext>
              </a:extLst>
            </p:cNvPr>
            <p:cNvSpPr/>
            <p:nvPr/>
          </p:nvSpPr>
          <p:spPr>
            <a:xfrm>
              <a:off x="8250581" y="2660088"/>
              <a:ext cx="253117" cy="1409493"/>
            </a:xfrm>
            <a:custGeom>
              <a:avLst/>
              <a:gdLst/>
              <a:ahLst/>
              <a:cxnLst/>
              <a:rect l="l" t="t" r="r" b="b"/>
              <a:pathLst>
                <a:path w="253117" h="1409493">
                  <a:moveTo>
                    <a:pt x="0" y="0"/>
                  </a:moveTo>
                  <a:lnTo>
                    <a:pt x="253117" y="0"/>
                  </a:lnTo>
                  <a:lnTo>
                    <a:pt x="253117" y="1409493"/>
                  </a:lnTo>
                  <a:lnTo>
                    <a:pt x="0" y="1409493"/>
                  </a:lnTo>
                  <a:close/>
                </a:path>
              </a:pathLst>
            </a:custGeom>
            <a:solidFill>
              <a:srgbClr val="F7F8FD"/>
            </a:solidFill>
          </p:spPr>
          <p:txBody>
            <a:bodyPr/>
            <a:lstStyle/>
            <a:p>
              <a:endParaRPr lang="zh-TW" altLang="en-US"/>
            </a:p>
          </p:txBody>
        </p:sp>
        <p:sp>
          <p:nvSpPr>
            <p:cNvPr id="12393" name="TextBox 31">
              <a:extLst>
                <a:ext uri="{FF2B5EF4-FFF2-40B4-BE49-F238E27FC236}">
                  <a16:creationId xmlns:a16="http://schemas.microsoft.com/office/drawing/2014/main" id="{BB72FF4D-F451-2E7C-4ED2-177708E00379}"/>
                </a:ext>
              </a:extLst>
            </p:cNvPr>
            <p:cNvSpPr txBox="1"/>
            <p:nvPr/>
          </p:nvSpPr>
          <p:spPr>
            <a:xfrm>
              <a:off x="8250581" y="2631513"/>
              <a:ext cx="253117" cy="143806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20"/>
                </a:lnSpc>
              </a:pPr>
              <a:endParaRPr/>
            </a:p>
          </p:txBody>
        </p:sp>
      </p:grpSp>
      <p:sp>
        <p:nvSpPr>
          <p:cNvPr id="12338" name="TextBox 37">
            <a:extLst>
              <a:ext uri="{FF2B5EF4-FFF2-40B4-BE49-F238E27FC236}">
                <a16:creationId xmlns:a16="http://schemas.microsoft.com/office/drawing/2014/main" id="{3D3DCCF7-1FB6-E789-A940-83DBDF582151}"/>
              </a:ext>
            </a:extLst>
          </p:cNvPr>
          <p:cNvSpPr txBox="1"/>
          <p:nvPr/>
        </p:nvSpPr>
        <p:spPr>
          <a:xfrm>
            <a:off x="2034975" y="1960786"/>
            <a:ext cx="2192618" cy="3127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60"/>
              </a:lnSpc>
              <a:spcBef>
                <a:spcPct val="0"/>
              </a:spcBef>
            </a:pPr>
            <a:r>
              <a:rPr lang="en-US" sz="1400" b="1">
                <a:solidFill>
                  <a:srgbClr val="003049"/>
                </a:solidFill>
                <a:latin typeface="IBM Plex Sans Bold"/>
                <a:ea typeface="IBM Plex Sans Bold"/>
                <a:cs typeface="IBM Plex Sans Bold"/>
                <a:sym typeface="IBM Plex Sans Bold"/>
              </a:rPr>
              <a:t>TASK / PROCESS</a:t>
            </a:r>
          </a:p>
        </p:txBody>
      </p:sp>
      <p:sp>
        <p:nvSpPr>
          <p:cNvPr id="12339" name="TextBox 38">
            <a:extLst>
              <a:ext uri="{FF2B5EF4-FFF2-40B4-BE49-F238E27FC236}">
                <a16:creationId xmlns:a16="http://schemas.microsoft.com/office/drawing/2014/main" id="{54F3E3D4-F953-DCA4-0B19-64D1D84215A4}"/>
              </a:ext>
            </a:extLst>
          </p:cNvPr>
          <p:cNvSpPr txBox="1"/>
          <p:nvPr/>
        </p:nvSpPr>
        <p:spPr>
          <a:xfrm>
            <a:off x="4738879"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2/12</a:t>
            </a:r>
          </a:p>
        </p:txBody>
      </p:sp>
      <p:sp>
        <p:nvSpPr>
          <p:cNvPr id="12341" name="TextBox 40">
            <a:extLst>
              <a:ext uri="{FF2B5EF4-FFF2-40B4-BE49-F238E27FC236}">
                <a16:creationId xmlns:a16="http://schemas.microsoft.com/office/drawing/2014/main" id="{96F33448-A17E-2FE9-F5E0-7E4DA73173D1}"/>
              </a:ext>
            </a:extLst>
          </p:cNvPr>
          <p:cNvSpPr txBox="1"/>
          <p:nvPr/>
        </p:nvSpPr>
        <p:spPr>
          <a:xfrm>
            <a:off x="5628293"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2/17</a:t>
            </a:r>
          </a:p>
        </p:txBody>
      </p:sp>
      <p:sp>
        <p:nvSpPr>
          <p:cNvPr id="12343" name="TextBox 42">
            <a:extLst>
              <a:ext uri="{FF2B5EF4-FFF2-40B4-BE49-F238E27FC236}">
                <a16:creationId xmlns:a16="http://schemas.microsoft.com/office/drawing/2014/main" id="{C0B669EA-8702-D149-FFF7-CC5352A2CF6C}"/>
              </a:ext>
            </a:extLst>
          </p:cNvPr>
          <p:cNvSpPr txBox="1"/>
          <p:nvPr/>
        </p:nvSpPr>
        <p:spPr>
          <a:xfrm>
            <a:off x="6517705"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2/25</a:t>
            </a:r>
          </a:p>
        </p:txBody>
      </p:sp>
      <p:sp>
        <p:nvSpPr>
          <p:cNvPr id="12345" name="TextBox 44">
            <a:extLst>
              <a:ext uri="{FF2B5EF4-FFF2-40B4-BE49-F238E27FC236}">
                <a16:creationId xmlns:a16="http://schemas.microsoft.com/office/drawing/2014/main" id="{BE44C3C7-C1E1-62DE-44E5-C8945EBE45C9}"/>
              </a:ext>
            </a:extLst>
          </p:cNvPr>
          <p:cNvSpPr txBox="1"/>
          <p:nvPr/>
        </p:nvSpPr>
        <p:spPr>
          <a:xfrm>
            <a:off x="7407119"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3/4</a:t>
            </a:r>
          </a:p>
        </p:txBody>
      </p:sp>
      <p:sp>
        <p:nvSpPr>
          <p:cNvPr id="12347" name="TextBox 46">
            <a:extLst>
              <a:ext uri="{FF2B5EF4-FFF2-40B4-BE49-F238E27FC236}">
                <a16:creationId xmlns:a16="http://schemas.microsoft.com/office/drawing/2014/main" id="{D951F155-CC2F-E8DD-73EE-EEB8F1DBB125}"/>
              </a:ext>
            </a:extLst>
          </p:cNvPr>
          <p:cNvSpPr txBox="1"/>
          <p:nvPr/>
        </p:nvSpPr>
        <p:spPr>
          <a:xfrm>
            <a:off x="8296532"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3/11</a:t>
            </a:r>
          </a:p>
        </p:txBody>
      </p:sp>
      <p:sp>
        <p:nvSpPr>
          <p:cNvPr id="12349" name="TextBox 48">
            <a:extLst>
              <a:ext uri="{FF2B5EF4-FFF2-40B4-BE49-F238E27FC236}">
                <a16:creationId xmlns:a16="http://schemas.microsoft.com/office/drawing/2014/main" id="{1873C91D-1962-E574-0291-DE422D0A83D9}"/>
              </a:ext>
            </a:extLst>
          </p:cNvPr>
          <p:cNvSpPr txBox="1"/>
          <p:nvPr/>
        </p:nvSpPr>
        <p:spPr>
          <a:xfrm>
            <a:off x="9185945"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3/18</a:t>
            </a:r>
          </a:p>
        </p:txBody>
      </p:sp>
      <p:sp>
        <p:nvSpPr>
          <p:cNvPr id="12351" name="TextBox 50">
            <a:extLst>
              <a:ext uri="{FF2B5EF4-FFF2-40B4-BE49-F238E27FC236}">
                <a16:creationId xmlns:a16="http://schemas.microsoft.com/office/drawing/2014/main" id="{6281E696-B096-9AC8-6BE4-B78542978599}"/>
              </a:ext>
            </a:extLst>
          </p:cNvPr>
          <p:cNvSpPr txBox="1"/>
          <p:nvPr/>
        </p:nvSpPr>
        <p:spPr>
          <a:xfrm>
            <a:off x="10075358"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3/25</a:t>
            </a:r>
          </a:p>
        </p:txBody>
      </p:sp>
      <p:sp>
        <p:nvSpPr>
          <p:cNvPr id="12355" name="TextBox 54">
            <a:extLst>
              <a:ext uri="{FF2B5EF4-FFF2-40B4-BE49-F238E27FC236}">
                <a16:creationId xmlns:a16="http://schemas.microsoft.com/office/drawing/2014/main" id="{CB30B40A-DF38-A564-1012-1300756C6933}"/>
              </a:ext>
            </a:extLst>
          </p:cNvPr>
          <p:cNvSpPr txBox="1"/>
          <p:nvPr/>
        </p:nvSpPr>
        <p:spPr>
          <a:xfrm>
            <a:off x="11854184" y="1997659"/>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4/8</a:t>
            </a:r>
          </a:p>
        </p:txBody>
      </p:sp>
      <p:grpSp>
        <p:nvGrpSpPr>
          <p:cNvPr id="9" name="群組 8">
            <a:extLst>
              <a:ext uri="{FF2B5EF4-FFF2-40B4-BE49-F238E27FC236}">
                <a16:creationId xmlns:a16="http://schemas.microsoft.com/office/drawing/2014/main" id="{8EE20336-A4D5-E090-2DEB-63523E85FFEF}"/>
              </a:ext>
            </a:extLst>
          </p:cNvPr>
          <p:cNvGrpSpPr/>
          <p:nvPr/>
        </p:nvGrpSpPr>
        <p:grpSpPr>
          <a:xfrm>
            <a:off x="1175993" y="2805290"/>
            <a:ext cx="4824524" cy="357753"/>
            <a:chOff x="1175993" y="2805290"/>
            <a:chExt cx="4824524" cy="357753"/>
          </a:xfrm>
        </p:grpSpPr>
        <p:sp>
          <p:nvSpPr>
            <p:cNvPr id="12333" name="TextBox 32">
              <a:extLst>
                <a:ext uri="{FF2B5EF4-FFF2-40B4-BE49-F238E27FC236}">
                  <a16:creationId xmlns:a16="http://schemas.microsoft.com/office/drawing/2014/main" id="{E7F5775A-EA14-329F-A242-CDF3AF0BBEB2}"/>
                </a:ext>
              </a:extLst>
            </p:cNvPr>
            <p:cNvSpPr txBox="1"/>
            <p:nvPr/>
          </p:nvSpPr>
          <p:spPr>
            <a:xfrm>
              <a:off x="1175993" y="2864851"/>
              <a:ext cx="2857636" cy="26558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60"/>
                </a:lnSpc>
                <a:spcBef>
                  <a:spcPct val="0"/>
                </a:spcBef>
              </a:pPr>
              <a:r>
                <a:rPr lang="zh-TW" altLang="en-US" sz="2400" b="1">
                  <a:latin typeface="標楷體"/>
                  <a:ea typeface="標楷體" panose="03000509000000000000" pitchFamily="65" charset="-120"/>
                  <a:sym typeface="IBM Plex Sans"/>
                </a:rPr>
                <a:t>前期規劃與文獻回顧</a:t>
              </a:r>
              <a:endParaRPr lang="zh-TW" altLang="en-US" sz="2400" b="1">
                <a:latin typeface="標楷體"/>
                <a:ea typeface="標楷體" panose="03000509000000000000" pitchFamily="65" charset="-120"/>
                <a:cs typeface="Calibri"/>
              </a:endParaRPr>
            </a:p>
          </p:txBody>
        </p:sp>
        <p:grpSp>
          <p:nvGrpSpPr>
            <p:cNvPr id="12357" name="Group 59">
              <a:extLst>
                <a:ext uri="{FF2B5EF4-FFF2-40B4-BE49-F238E27FC236}">
                  <a16:creationId xmlns:a16="http://schemas.microsoft.com/office/drawing/2014/main" id="{2BE85DD8-4B3A-6426-514C-7ABEE2F758D6}"/>
                </a:ext>
              </a:extLst>
            </p:cNvPr>
            <p:cNvGrpSpPr/>
            <p:nvPr/>
          </p:nvGrpSpPr>
          <p:grpSpPr>
            <a:xfrm>
              <a:off x="4586644" y="2805290"/>
              <a:ext cx="1413873" cy="357753"/>
              <a:chOff x="3122133" y="2865124"/>
              <a:chExt cx="3170938" cy="430824"/>
            </a:xfrm>
          </p:grpSpPr>
          <p:sp>
            <p:nvSpPr>
              <p:cNvPr id="12390" name="Freeform 60">
                <a:extLst>
                  <a:ext uri="{FF2B5EF4-FFF2-40B4-BE49-F238E27FC236}">
                    <a16:creationId xmlns:a16="http://schemas.microsoft.com/office/drawing/2014/main" id="{378951B2-6CBC-BC76-0E33-6A26D6B188EE}"/>
                  </a:ext>
                </a:extLst>
              </p:cNvPr>
              <p:cNvSpPr/>
              <p:nvPr/>
            </p:nvSpPr>
            <p:spPr>
              <a:xfrm>
                <a:off x="3122133" y="2865124"/>
                <a:ext cx="3170938" cy="430824"/>
              </a:xfrm>
              <a:prstGeom prst="roundRect">
                <a:avLst/>
              </a:prstGeom>
              <a:solidFill>
                <a:srgbClr val="2D8EA4"/>
              </a:solidFill>
            </p:spPr>
            <p:txBody>
              <a:bodyPr/>
              <a:lstStyle/>
              <a:p>
                <a:endParaRPr lang="zh-TW" altLang="en-US"/>
              </a:p>
            </p:txBody>
          </p:sp>
          <p:sp>
            <p:nvSpPr>
              <p:cNvPr id="12391" name="TextBox 61">
                <a:extLst>
                  <a:ext uri="{FF2B5EF4-FFF2-40B4-BE49-F238E27FC236}">
                    <a16:creationId xmlns:a16="http://schemas.microsoft.com/office/drawing/2014/main" id="{FD032AF8-0853-F619-2FDD-A8ED19F05C45}"/>
                  </a:ext>
                </a:extLst>
              </p:cNvPr>
              <p:cNvSpPr txBox="1"/>
              <p:nvPr/>
            </p:nvSpPr>
            <p:spPr>
              <a:xfrm>
                <a:off x="3122133" y="2874649"/>
                <a:ext cx="3170938" cy="421299"/>
              </a:xfrm>
              <a:prstGeom prst="round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30"/>
                  </a:lnSpc>
                </a:pPr>
                <a:endParaRPr/>
              </a:p>
            </p:txBody>
          </p:sp>
        </p:grpSp>
      </p:grpSp>
      <p:sp>
        <p:nvSpPr>
          <p:cNvPr id="12389" name="TextBox 64">
            <a:extLst>
              <a:ext uri="{FF2B5EF4-FFF2-40B4-BE49-F238E27FC236}">
                <a16:creationId xmlns:a16="http://schemas.microsoft.com/office/drawing/2014/main" id="{906815A6-F4FC-E763-DB3C-D4ED4F00FBCE}"/>
              </a:ext>
            </a:extLst>
          </p:cNvPr>
          <p:cNvSpPr txBox="1"/>
          <p:nvPr/>
        </p:nvSpPr>
        <p:spPr>
          <a:xfrm>
            <a:off x="5029989" y="2808803"/>
            <a:ext cx="1610249" cy="368094"/>
          </a:xfrm>
          <a:prstGeom prst="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945"/>
              </a:lnSpc>
            </a:pPr>
            <a:endParaRPr lang="en-US" sz="900">
              <a:solidFill>
                <a:srgbClr val="FFFFFF"/>
              </a:solidFill>
              <a:latin typeface="IBM Plex Sans"/>
              <a:ea typeface="IBM Plex Sans"/>
              <a:cs typeface="IBM Plex Sans"/>
            </a:endParaRPr>
          </a:p>
        </p:txBody>
      </p:sp>
      <p:grpSp>
        <p:nvGrpSpPr>
          <p:cNvPr id="10" name="群組 9">
            <a:extLst>
              <a:ext uri="{FF2B5EF4-FFF2-40B4-BE49-F238E27FC236}">
                <a16:creationId xmlns:a16="http://schemas.microsoft.com/office/drawing/2014/main" id="{6B47EE5A-7D86-9B3E-BDEC-70785664E6AE}"/>
              </a:ext>
            </a:extLst>
          </p:cNvPr>
          <p:cNvGrpSpPr/>
          <p:nvPr/>
        </p:nvGrpSpPr>
        <p:grpSpPr>
          <a:xfrm>
            <a:off x="1134429" y="3735606"/>
            <a:ext cx="5698524" cy="371607"/>
            <a:chOff x="1134429" y="3735606"/>
            <a:chExt cx="5698524" cy="371607"/>
          </a:xfrm>
        </p:grpSpPr>
        <p:sp>
          <p:nvSpPr>
            <p:cNvPr id="12335" name="TextBox 34">
              <a:extLst>
                <a:ext uri="{FF2B5EF4-FFF2-40B4-BE49-F238E27FC236}">
                  <a16:creationId xmlns:a16="http://schemas.microsoft.com/office/drawing/2014/main" id="{939C382D-9972-372B-E17B-CFE3E58D86EE}"/>
                </a:ext>
              </a:extLst>
            </p:cNvPr>
            <p:cNvSpPr txBox="1"/>
            <p:nvPr/>
          </p:nvSpPr>
          <p:spPr>
            <a:xfrm>
              <a:off x="1134429" y="3793538"/>
              <a:ext cx="2857636" cy="27186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960"/>
                </a:lnSpc>
                <a:spcBef>
                  <a:spcPct val="0"/>
                </a:spcBef>
              </a:pPr>
              <a:r>
                <a:rPr lang="zh-TW" altLang="en-US" sz="2400" b="1">
                  <a:ea typeface="標楷體" panose="03000509000000000000" pitchFamily="65" charset="-120"/>
                  <a:sym typeface="IBM Plex Sans"/>
                </a:rPr>
                <a:t>資料集下載與前處理 </a:t>
              </a:r>
              <a:endParaRPr lang="zh-TW" altLang="en-US" sz="2400" b="1">
                <a:ea typeface="標楷體" panose="03000509000000000000" pitchFamily="65" charset="-120"/>
                <a:cs typeface="Calibri"/>
              </a:endParaRPr>
            </a:p>
          </p:txBody>
        </p:sp>
        <p:grpSp>
          <p:nvGrpSpPr>
            <p:cNvPr id="12359" name="Group 65">
              <a:extLst>
                <a:ext uri="{FF2B5EF4-FFF2-40B4-BE49-F238E27FC236}">
                  <a16:creationId xmlns:a16="http://schemas.microsoft.com/office/drawing/2014/main" id="{3B88200B-E1B7-2E44-2B72-49E57C2B24AD}"/>
                </a:ext>
              </a:extLst>
            </p:cNvPr>
            <p:cNvGrpSpPr/>
            <p:nvPr/>
          </p:nvGrpSpPr>
          <p:grpSpPr>
            <a:xfrm>
              <a:off x="5029002" y="3735606"/>
              <a:ext cx="1803951" cy="371607"/>
              <a:chOff x="4256351" y="3581034"/>
              <a:chExt cx="3283678" cy="430824"/>
            </a:xfrm>
          </p:grpSpPr>
          <p:sp>
            <p:nvSpPr>
              <p:cNvPr id="12386" name="Freeform 66">
                <a:extLst>
                  <a:ext uri="{FF2B5EF4-FFF2-40B4-BE49-F238E27FC236}">
                    <a16:creationId xmlns:a16="http://schemas.microsoft.com/office/drawing/2014/main" id="{39742D77-7C33-7CF5-B226-4E186285BE5F}"/>
                  </a:ext>
                </a:extLst>
              </p:cNvPr>
              <p:cNvSpPr/>
              <p:nvPr/>
            </p:nvSpPr>
            <p:spPr>
              <a:xfrm>
                <a:off x="4256351" y="3581034"/>
                <a:ext cx="3283678" cy="430824"/>
              </a:xfrm>
              <a:prstGeom prst="roundRect">
                <a:avLst/>
              </a:prstGeom>
              <a:solidFill>
                <a:srgbClr val="2D8EA4"/>
              </a:solidFill>
            </p:spPr>
            <p:txBody>
              <a:bodyPr/>
              <a:lstStyle/>
              <a:p>
                <a:endParaRPr lang="zh-TW" altLang="en-US"/>
              </a:p>
            </p:txBody>
          </p:sp>
          <p:sp>
            <p:nvSpPr>
              <p:cNvPr id="12387" name="TextBox 67">
                <a:extLst>
                  <a:ext uri="{FF2B5EF4-FFF2-40B4-BE49-F238E27FC236}">
                    <a16:creationId xmlns:a16="http://schemas.microsoft.com/office/drawing/2014/main" id="{C5ABBE7C-6098-CC9E-85B4-80868EE165F1}"/>
                  </a:ext>
                </a:extLst>
              </p:cNvPr>
              <p:cNvSpPr txBox="1"/>
              <p:nvPr/>
            </p:nvSpPr>
            <p:spPr>
              <a:xfrm>
                <a:off x="4306789" y="3590559"/>
                <a:ext cx="2375795" cy="421299"/>
              </a:xfrm>
              <a:prstGeom prst="round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30"/>
                  </a:lnSpc>
                </a:pPr>
                <a:endParaRPr/>
              </a:p>
            </p:txBody>
          </p:sp>
        </p:grpSp>
      </p:grpSp>
      <p:sp>
        <p:nvSpPr>
          <p:cNvPr id="12385" name="TextBox 70">
            <a:extLst>
              <a:ext uri="{FF2B5EF4-FFF2-40B4-BE49-F238E27FC236}">
                <a16:creationId xmlns:a16="http://schemas.microsoft.com/office/drawing/2014/main" id="{1A21286B-7831-7773-2961-A51C6E175786}"/>
              </a:ext>
            </a:extLst>
          </p:cNvPr>
          <p:cNvSpPr txBox="1"/>
          <p:nvPr/>
        </p:nvSpPr>
        <p:spPr>
          <a:xfrm>
            <a:off x="6570931" y="3739119"/>
            <a:ext cx="888322" cy="368094"/>
          </a:xfrm>
          <a:prstGeom prst="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945"/>
              </a:lnSpc>
            </a:pPr>
            <a:endParaRPr lang="en-US" sz="900">
              <a:solidFill>
                <a:srgbClr val="FFFFFF"/>
              </a:solidFill>
              <a:latin typeface="IBM Plex Sans"/>
              <a:ea typeface="IBM Plex Sans"/>
              <a:cs typeface="IBM Plex Sans"/>
            </a:endParaRPr>
          </a:p>
        </p:txBody>
      </p:sp>
      <p:grpSp>
        <p:nvGrpSpPr>
          <p:cNvPr id="12" name="群組 11">
            <a:extLst>
              <a:ext uri="{FF2B5EF4-FFF2-40B4-BE49-F238E27FC236}">
                <a16:creationId xmlns:a16="http://schemas.microsoft.com/office/drawing/2014/main" id="{D3CEE7B3-6011-46E8-099A-5B1E63BF2425}"/>
              </a:ext>
            </a:extLst>
          </p:cNvPr>
          <p:cNvGrpSpPr/>
          <p:nvPr/>
        </p:nvGrpSpPr>
        <p:grpSpPr>
          <a:xfrm>
            <a:off x="1175993" y="5609683"/>
            <a:ext cx="9102998" cy="345694"/>
            <a:chOff x="1175993" y="5609683"/>
            <a:chExt cx="9102998" cy="345694"/>
          </a:xfrm>
        </p:grpSpPr>
        <p:sp>
          <p:nvSpPr>
            <p:cNvPr id="12334" name="TextBox 33">
              <a:extLst>
                <a:ext uri="{FF2B5EF4-FFF2-40B4-BE49-F238E27FC236}">
                  <a16:creationId xmlns:a16="http://schemas.microsoft.com/office/drawing/2014/main" id="{5268B19D-5A46-6B68-34DF-A819AE85812B}"/>
                </a:ext>
              </a:extLst>
            </p:cNvPr>
            <p:cNvSpPr txBox="1"/>
            <p:nvPr/>
          </p:nvSpPr>
          <p:spPr>
            <a:xfrm>
              <a:off x="1175993" y="5683508"/>
              <a:ext cx="2857636" cy="27186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60"/>
                </a:lnSpc>
                <a:spcBef>
                  <a:spcPct val="0"/>
                </a:spcBef>
              </a:pPr>
              <a:r>
                <a:rPr lang="zh-TW" altLang="en-US" sz="2400" b="1">
                  <a:ea typeface="標楷體" panose="03000509000000000000" pitchFamily="65" charset="-120"/>
                  <a:sym typeface="IBM Plex Sans"/>
                </a:rPr>
                <a:t>模型建立與基線實驗</a:t>
              </a:r>
              <a:endParaRPr lang="zh-TW" altLang="en-US" sz="2400" b="1">
                <a:ea typeface="標楷體" panose="03000509000000000000" pitchFamily="65" charset="-120"/>
                <a:cs typeface="Calibri"/>
              </a:endParaRPr>
            </a:p>
          </p:txBody>
        </p:sp>
        <p:grpSp>
          <p:nvGrpSpPr>
            <p:cNvPr id="12363" name="Group 77">
              <a:extLst>
                <a:ext uri="{FF2B5EF4-FFF2-40B4-BE49-F238E27FC236}">
                  <a16:creationId xmlns:a16="http://schemas.microsoft.com/office/drawing/2014/main" id="{CCD24605-3D01-B197-5D8F-B34A7462C612}"/>
                </a:ext>
              </a:extLst>
            </p:cNvPr>
            <p:cNvGrpSpPr/>
            <p:nvPr/>
          </p:nvGrpSpPr>
          <p:grpSpPr>
            <a:xfrm>
              <a:off x="7018385" y="5609683"/>
              <a:ext cx="3260606" cy="344308"/>
              <a:chOff x="4360072" y="5012853"/>
              <a:chExt cx="3170938" cy="430824"/>
            </a:xfrm>
          </p:grpSpPr>
          <p:sp>
            <p:nvSpPr>
              <p:cNvPr id="12378" name="Freeform 78">
                <a:extLst>
                  <a:ext uri="{FF2B5EF4-FFF2-40B4-BE49-F238E27FC236}">
                    <a16:creationId xmlns:a16="http://schemas.microsoft.com/office/drawing/2014/main" id="{955AE872-8356-39EF-BDDE-173EB54C36A7}"/>
                  </a:ext>
                </a:extLst>
              </p:cNvPr>
              <p:cNvSpPr/>
              <p:nvPr/>
            </p:nvSpPr>
            <p:spPr>
              <a:xfrm>
                <a:off x="4360072" y="5012853"/>
                <a:ext cx="3170938" cy="430824"/>
              </a:xfrm>
              <a:prstGeom prst="roundRect">
                <a:avLst/>
              </a:prstGeom>
              <a:solidFill>
                <a:srgbClr val="FFAB91"/>
              </a:solidFill>
            </p:spPr>
            <p:txBody>
              <a:bodyPr/>
              <a:lstStyle/>
              <a:p>
                <a:endParaRPr lang="zh-TW" altLang="en-US"/>
              </a:p>
            </p:txBody>
          </p:sp>
          <p:sp>
            <p:nvSpPr>
              <p:cNvPr id="12379" name="TextBox 79">
                <a:extLst>
                  <a:ext uri="{FF2B5EF4-FFF2-40B4-BE49-F238E27FC236}">
                    <a16:creationId xmlns:a16="http://schemas.microsoft.com/office/drawing/2014/main" id="{97BA970B-5A4B-3E7C-9485-003661E19896}"/>
                  </a:ext>
                </a:extLst>
              </p:cNvPr>
              <p:cNvSpPr txBox="1"/>
              <p:nvPr/>
            </p:nvSpPr>
            <p:spPr>
              <a:xfrm>
                <a:off x="4360072" y="5022378"/>
                <a:ext cx="3170938" cy="421299"/>
              </a:xfrm>
              <a:prstGeom prst="round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30"/>
                  </a:lnSpc>
                </a:pPr>
                <a:endParaRPr/>
              </a:p>
            </p:txBody>
          </p:sp>
        </p:grpSp>
      </p:grpSp>
      <p:sp>
        <p:nvSpPr>
          <p:cNvPr id="12367" name="AutoShape 89">
            <a:extLst>
              <a:ext uri="{FF2B5EF4-FFF2-40B4-BE49-F238E27FC236}">
                <a16:creationId xmlns:a16="http://schemas.microsoft.com/office/drawing/2014/main" id="{C9B9481A-D008-B676-23A9-81B4AB49143B}"/>
              </a:ext>
            </a:extLst>
          </p:cNvPr>
          <p:cNvSpPr/>
          <p:nvPr/>
        </p:nvSpPr>
        <p:spPr>
          <a:xfrm flipV="1">
            <a:off x="1654299" y="3449528"/>
            <a:ext cx="11325838" cy="6189"/>
          </a:xfrm>
          <a:prstGeom prst="line">
            <a:avLst/>
          </a:prstGeom>
          <a:ln w="9525" cap="flat">
            <a:solidFill>
              <a:srgbClr val="D9D9D9"/>
            </a:solidFill>
            <a:prstDash val="solid"/>
            <a:headEnd type="none" w="sm" len="sm"/>
            <a:tailEnd type="none" w="sm" len="sm"/>
          </a:ln>
        </p:spPr>
        <p:txBody>
          <a:bodyPr/>
          <a:lstStyle/>
          <a:p>
            <a:endParaRPr lang="zh-TW" altLang="en-US"/>
          </a:p>
        </p:txBody>
      </p:sp>
      <p:sp>
        <p:nvSpPr>
          <p:cNvPr id="12368" name="AutoShape 90">
            <a:extLst>
              <a:ext uri="{FF2B5EF4-FFF2-40B4-BE49-F238E27FC236}">
                <a16:creationId xmlns:a16="http://schemas.microsoft.com/office/drawing/2014/main" id="{8227BC94-5982-D9B2-343A-1D662BD31352}"/>
              </a:ext>
            </a:extLst>
          </p:cNvPr>
          <p:cNvSpPr/>
          <p:nvPr/>
        </p:nvSpPr>
        <p:spPr>
          <a:xfrm flipV="1">
            <a:off x="1654299" y="4386032"/>
            <a:ext cx="11325838" cy="6189"/>
          </a:xfrm>
          <a:prstGeom prst="line">
            <a:avLst/>
          </a:prstGeom>
          <a:ln w="9525" cap="flat">
            <a:solidFill>
              <a:srgbClr val="D9D9D9"/>
            </a:solidFill>
            <a:prstDash val="solid"/>
            <a:headEnd type="none" w="sm" len="sm"/>
            <a:tailEnd type="none" w="sm" len="sm"/>
          </a:ln>
        </p:spPr>
        <p:txBody>
          <a:bodyPr/>
          <a:lstStyle/>
          <a:p>
            <a:endParaRPr lang="zh-TW" altLang="en-US"/>
          </a:p>
        </p:txBody>
      </p:sp>
      <p:sp>
        <p:nvSpPr>
          <p:cNvPr id="12369" name="AutoShape 91">
            <a:extLst>
              <a:ext uri="{FF2B5EF4-FFF2-40B4-BE49-F238E27FC236}">
                <a16:creationId xmlns:a16="http://schemas.microsoft.com/office/drawing/2014/main" id="{74868CA4-52B1-A71B-788A-4C4C4A3ABFD2}"/>
              </a:ext>
            </a:extLst>
          </p:cNvPr>
          <p:cNvSpPr/>
          <p:nvPr/>
        </p:nvSpPr>
        <p:spPr>
          <a:xfrm flipV="1">
            <a:off x="1654299" y="5297781"/>
            <a:ext cx="11325838" cy="6189"/>
          </a:xfrm>
          <a:prstGeom prst="line">
            <a:avLst/>
          </a:prstGeom>
          <a:ln w="9525" cap="flat">
            <a:solidFill>
              <a:srgbClr val="D9D9D9"/>
            </a:solidFill>
            <a:prstDash val="solid"/>
            <a:headEnd type="none" w="sm" len="sm"/>
            <a:tailEnd type="none" w="sm" len="sm"/>
          </a:ln>
        </p:spPr>
        <p:txBody>
          <a:bodyPr/>
          <a:lstStyle/>
          <a:p>
            <a:endParaRPr lang="zh-TW" altLang="en-US"/>
          </a:p>
        </p:txBody>
      </p:sp>
      <p:sp>
        <p:nvSpPr>
          <p:cNvPr id="12370" name="AutoShape 92">
            <a:extLst>
              <a:ext uri="{FF2B5EF4-FFF2-40B4-BE49-F238E27FC236}">
                <a16:creationId xmlns:a16="http://schemas.microsoft.com/office/drawing/2014/main" id="{92F91D66-EE38-B042-276F-34701E2A87D6}"/>
              </a:ext>
            </a:extLst>
          </p:cNvPr>
          <p:cNvSpPr/>
          <p:nvPr/>
        </p:nvSpPr>
        <p:spPr>
          <a:xfrm flipV="1">
            <a:off x="1649453" y="6228096"/>
            <a:ext cx="11325838" cy="6189"/>
          </a:xfrm>
          <a:prstGeom prst="line">
            <a:avLst/>
          </a:prstGeom>
          <a:ln w="9525" cap="flat">
            <a:solidFill>
              <a:srgbClr val="D9D9D9"/>
            </a:solidFill>
            <a:prstDash val="solid"/>
            <a:headEnd type="none" w="sm" len="sm"/>
            <a:tailEnd type="none" w="sm" len="sm"/>
          </a:ln>
        </p:spPr>
        <p:txBody>
          <a:bodyPr/>
          <a:lstStyle/>
          <a:p>
            <a:endParaRPr lang="zh-TW" altLang="en-US"/>
          </a:p>
        </p:txBody>
      </p:sp>
      <p:sp>
        <p:nvSpPr>
          <p:cNvPr id="12371" name="AutoShape 93">
            <a:extLst>
              <a:ext uri="{FF2B5EF4-FFF2-40B4-BE49-F238E27FC236}">
                <a16:creationId xmlns:a16="http://schemas.microsoft.com/office/drawing/2014/main" id="{A7517C48-8BFF-3F5A-7B7A-7229E38F9BF5}"/>
              </a:ext>
            </a:extLst>
          </p:cNvPr>
          <p:cNvSpPr/>
          <p:nvPr/>
        </p:nvSpPr>
        <p:spPr>
          <a:xfrm flipV="1">
            <a:off x="1654299" y="7167695"/>
            <a:ext cx="11325838" cy="6189"/>
          </a:xfrm>
          <a:prstGeom prst="line">
            <a:avLst/>
          </a:prstGeom>
          <a:ln w="9525" cap="flat">
            <a:solidFill>
              <a:srgbClr val="D9D9D9"/>
            </a:solidFill>
            <a:prstDash val="solid"/>
            <a:headEnd type="none" w="sm" len="sm"/>
            <a:tailEnd type="none" w="sm" len="sm"/>
          </a:ln>
        </p:spPr>
        <p:txBody>
          <a:bodyPr/>
          <a:lstStyle/>
          <a:p>
            <a:endParaRPr lang="zh-TW" altLang="en-US"/>
          </a:p>
        </p:txBody>
      </p:sp>
      <p:grpSp>
        <p:nvGrpSpPr>
          <p:cNvPr id="13" name="群組 12">
            <a:extLst>
              <a:ext uri="{FF2B5EF4-FFF2-40B4-BE49-F238E27FC236}">
                <a16:creationId xmlns:a16="http://schemas.microsoft.com/office/drawing/2014/main" id="{BFB4E22D-FF65-16A8-609C-5CC8A23E4A2F}"/>
              </a:ext>
            </a:extLst>
          </p:cNvPr>
          <p:cNvGrpSpPr/>
          <p:nvPr/>
        </p:nvGrpSpPr>
        <p:grpSpPr>
          <a:xfrm>
            <a:off x="1175994" y="6599968"/>
            <a:ext cx="11348162" cy="348633"/>
            <a:chOff x="1175994" y="6599968"/>
            <a:chExt cx="11348162" cy="348633"/>
          </a:xfrm>
        </p:grpSpPr>
        <p:sp>
          <p:nvSpPr>
            <p:cNvPr id="12336" name="TextBox 35">
              <a:extLst>
                <a:ext uri="{FF2B5EF4-FFF2-40B4-BE49-F238E27FC236}">
                  <a16:creationId xmlns:a16="http://schemas.microsoft.com/office/drawing/2014/main" id="{D8A4576B-D66E-EDE2-D73D-17848538D47F}"/>
                </a:ext>
              </a:extLst>
            </p:cNvPr>
            <p:cNvSpPr txBox="1"/>
            <p:nvPr/>
          </p:nvSpPr>
          <p:spPr>
            <a:xfrm>
              <a:off x="1175994" y="6599968"/>
              <a:ext cx="3079308" cy="27186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60"/>
                </a:lnSpc>
                <a:spcBef>
                  <a:spcPct val="0"/>
                </a:spcBef>
              </a:pPr>
              <a:r>
                <a:rPr lang="zh-TW" altLang="en-US" sz="2400" b="1" err="1">
                  <a:ea typeface="標楷體" panose="03000509000000000000" pitchFamily="65" charset="-120"/>
                  <a:sym typeface="IBM Plex Sans"/>
                </a:rPr>
                <a:t>模型優化與防止過擬合</a:t>
              </a:r>
              <a:endParaRPr lang="zh-TW" altLang="en-US" sz="2400" b="1">
                <a:ea typeface="標楷體" panose="03000509000000000000" pitchFamily="65" charset="-120"/>
                <a:cs typeface="Calibri"/>
              </a:endParaRPr>
            </a:p>
          </p:txBody>
        </p:sp>
        <p:grpSp>
          <p:nvGrpSpPr>
            <p:cNvPr id="2" name="Group 77">
              <a:extLst>
                <a:ext uri="{FF2B5EF4-FFF2-40B4-BE49-F238E27FC236}">
                  <a16:creationId xmlns:a16="http://schemas.microsoft.com/office/drawing/2014/main" id="{72897C45-633E-6C91-A19C-991CE23786FA}"/>
                </a:ext>
              </a:extLst>
            </p:cNvPr>
            <p:cNvGrpSpPr/>
            <p:nvPr/>
          </p:nvGrpSpPr>
          <p:grpSpPr>
            <a:xfrm>
              <a:off x="8766244" y="6604293"/>
              <a:ext cx="3757912" cy="344308"/>
              <a:chOff x="4360072" y="5012853"/>
              <a:chExt cx="3170938" cy="430824"/>
            </a:xfrm>
          </p:grpSpPr>
          <p:sp>
            <p:nvSpPr>
              <p:cNvPr id="4" name="Freeform 78">
                <a:extLst>
                  <a:ext uri="{FF2B5EF4-FFF2-40B4-BE49-F238E27FC236}">
                    <a16:creationId xmlns:a16="http://schemas.microsoft.com/office/drawing/2014/main" id="{64985B1E-4A68-629E-D73E-D8990C8BCB86}"/>
                  </a:ext>
                </a:extLst>
              </p:cNvPr>
              <p:cNvSpPr/>
              <p:nvPr/>
            </p:nvSpPr>
            <p:spPr>
              <a:xfrm>
                <a:off x="4360072" y="5012853"/>
                <a:ext cx="3170938" cy="430824"/>
              </a:xfrm>
              <a:prstGeom prst="roundRect">
                <a:avLst/>
              </a:prstGeom>
              <a:solidFill>
                <a:srgbClr val="FFAB91"/>
              </a:solidFill>
            </p:spPr>
            <p:txBody>
              <a:bodyPr/>
              <a:lstStyle/>
              <a:p>
                <a:endParaRPr lang="zh-TW" altLang="en-US"/>
              </a:p>
            </p:txBody>
          </p:sp>
          <p:sp>
            <p:nvSpPr>
              <p:cNvPr id="5" name="TextBox 79">
                <a:extLst>
                  <a:ext uri="{FF2B5EF4-FFF2-40B4-BE49-F238E27FC236}">
                    <a16:creationId xmlns:a16="http://schemas.microsoft.com/office/drawing/2014/main" id="{CE9B020C-74DF-A79B-5917-7087C0E224E6}"/>
                  </a:ext>
                </a:extLst>
              </p:cNvPr>
              <p:cNvSpPr txBox="1"/>
              <p:nvPr/>
            </p:nvSpPr>
            <p:spPr>
              <a:xfrm>
                <a:off x="4360072" y="5022378"/>
                <a:ext cx="3170938" cy="421299"/>
              </a:xfrm>
              <a:prstGeom prst="round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30"/>
                  </a:lnSpc>
                </a:pPr>
                <a:endParaRPr/>
              </a:p>
            </p:txBody>
          </p:sp>
        </p:grpSp>
      </p:grpSp>
      <p:grpSp>
        <p:nvGrpSpPr>
          <p:cNvPr id="11" name="群組 10">
            <a:extLst>
              <a:ext uri="{FF2B5EF4-FFF2-40B4-BE49-F238E27FC236}">
                <a16:creationId xmlns:a16="http://schemas.microsoft.com/office/drawing/2014/main" id="{FA3AD17D-27B1-0681-1473-4C45E83A6CFF}"/>
              </a:ext>
            </a:extLst>
          </p:cNvPr>
          <p:cNvGrpSpPr/>
          <p:nvPr/>
        </p:nvGrpSpPr>
        <p:grpSpPr>
          <a:xfrm>
            <a:off x="1134430" y="4703361"/>
            <a:ext cx="7456887" cy="427027"/>
            <a:chOff x="1134430" y="4703361"/>
            <a:chExt cx="7456887" cy="427027"/>
          </a:xfrm>
        </p:grpSpPr>
        <p:sp>
          <p:nvSpPr>
            <p:cNvPr id="12337" name="TextBox 36">
              <a:extLst>
                <a:ext uri="{FF2B5EF4-FFF2-40B4-BE49-F238E27FC236}">
                  <a16:creationId xmlns:a16="http://schemas.microsoft.com/office/drawing/2014/main" id="{58EDC6D0-1C62-A1EB-BFC8-75E9B420B7D0}"/>
                </a:ext>
              </a:extLst>
            </p:cNvPr>
            <p:cNvSpPr txBox="1"/>
            <p:nvPr/>
          </p:nvSpPr>
          <p:spPr>
            <a:xfrm>
              <a:off x="1134430" y="4750746"/>
              <a:ext cx="3453381" cy="27186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60"/>
                </a:lnSpc>
                <a:spcBef>
                  <a:spcPct val="0"/>
                </a:spcBef>
              </a:pPr>
              <a:r>
                <a:rPr lang="zh-TW" altLang="en-US" sz="2400" b="1">
                  <a:ea typeface="標楷體" panose="03000509000000000000" pitchFamily="65" charset="-120"/>
                  <a:sym typeface="IBM Plex Sans"/>
                </a:rPr>
                <a:t>系統架構設計與環境配置</a:t>
              </a:r>
              <a:endParaRPr lang="zh-TW" altLang="en-US" sz="2400" b="1">
                <a:ea typeface="標楷體" panose="03000509000000000000" pitchFamily="65" charset="-120"/>
                <a:cs typeface="Calibri"/>
              </a:endParaRPr>
            </a:p>
          </p:txBody>
        </p:sp>
        <p:grpSp>
          <p:nvGrpSpPr>
            <p:cNvPr id="6" name="Group 59">
              <a:extLst>
                <a:ext uri="{FF2B5EF4-FFF2-40B4-BE49-F238E27FC236}">
                  <a16:creationId xmlns:a16="http://schemas.microsoft.com/office/drawing/2014/main" id="{563166BA-DA6F-A4E0-2647-57278AFD72BB}"/>
                </a:ext>
              </a:extLst>
            </p:cNvPr>
            <p:cNvGrpSpPr/>
            <p:nvPr/>
          </p:nvGrpSpPr>
          <p:grpSpPr>
            <a:xfrm>
              <a:off x="6567844" y="4703361"/>
              <a:ext cx="2023473" cy="427027"/>
              <a:chOff x="3122133" y="2781701"/>
              <a:chExt cx="3170938" cy="514247"/>
            </a:xfrm>
          </p:grpSpPr>
          <p:sp>
            <p:nvSpPr>
              <p:cNvPr id="7" name="Freeform 60">
                <a:extLst>
                  <a:ext uri="{FF2B5EF4-FFF2-40B4-BE49-F238E27FC236}">
                    <a16:creationId xmlns:a16="http://schemas.microsoft.com/office/drawing/2014/main" id="{DC5090DD-1A3F-D85B-F678-AFC43D867555}"/>
                  </a:ext>
                </a:extLst>
              </p:cNvPr>
              <p:cNvSpPr/>
              <p:nvPr/>
            </p:nvSpPr>
            <p:spPr>
              <a:xfrm>
                <a:off x="3230689" y="2781701"/>
                <a:ext cx="2020246" cy="430824"/>
              </a:xfrm>
              <a:prstGeom prst="roundRect">
                <a:avLst/>
              </a:prstGeom>
              <a:solidFill>
                <a:srgbClr val="2D8EA4"/>
              </a:solidFill>
            </p:spPr>
            <p:txBody>
              <a:bodyPr/>
              <a:lstStyle/>
              <a:p>
                <a:endParaRPr lang="zh-TW" altLang="en-US"/>
              </a:p>
            </p:txBody>
          </p:sp>
          <p:sp>
            <p:nvSpPr>
              <p:cNvPr id="8" name="TextBox 61">
                <a:extLst>
                  <a:ext uri="{FF2B5EF4-FFF2-40B4-BE49-F238E27FC236}">
                    <a16:creationId xmlns:a16="http://schemas.microsoft.com/office/drawing/2014/main" id="{D3FE3864-8554-ABB0-9673-E25660DA1EE5}"/>
                  </a:ext>
                </a:extLst>
              </p:cNvPr>
              <p:cNvSpPr txBox="1"/>
              <p:nvPr/>
            </p:nvSpPr>
            <p:spPr>
              <a:xfrm>
                <a:off x="3122133" y="2874649"/>
                <a:ext cx="3170938" cy="421299"/>
              </a:xfrm>
              <a:prstGeom prst="roundRect">
                <a:avLst/>
              </a:prstGeom>
            </p:spPr>
            <p:txBody>
              <a:bodyPr lIns="77526" tIns="77526" rIns="77526" bIns="7752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30"/>
                  </a:lnSpc>
                </a:pPr>
                <a:endParaRPr/>
              </a:p>
            </p:txBody>
          </p:sp>
        </p:grpSp>
      </p:grpSp>
      <p:sp>
        <p:nvSpPr>
          <p:cNvPr id="14" name="TextBox 50">
            <a:extLst>
              <a:ext uri="{FF2B5EF4-FFF2-40B4-BE49-F238E27FC236}">
                <a16:creationId xmlns:a16="http://schemas.microsoft.com/office/drawing/2014/main" id="{7698BAC5-6774-2E3E-B0D9-0E9479F02603}"/>
              </a:ext>
            </a:extLst>
          </p:cNvPr>
          <p:cNvSpPr txBox="1"/>
          <p:nvPr/>
        </p:nvSpPr>
        <p:spPr>
          <a:xfrm>
            <a:off x="10957673" y="1997658"/>
            <a:ext cx="582220" cy="1795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65"/>
              </a:lnSpc>
            </a:pPr>
            <a:r>
              <a:rPr lang="en-US" sz="1300" b="1">
                <a:solidFill>
                  <a:srgbClr val="003049"/>
                </a:solidFill>
                <a:latin typeface="IBM Plex Sans Bold"/>
                <a:ea typeface="IBM Plex Sans Bold"/>
                <a:cs typeface="IBM Plex Sans Bold"/>
              </a:rPr>
              <a:t>4/1</a:t>
            </a:r>
          </a:p>
        </p:txBody>
      </p:sp>
    </p:spTree>
    <p:extLst>
      <p:ext uri="{BB962C8B-B14F-4D97-AF65-F5344CB8AC3E}">
        <p14:creationId xmlns:p14="http://schemas.microsoft.com/office/powerpoint/2010/main" val="3955745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AC390-40CC-7E58-3926-60A3E7301E2A}"/>
            </a:ext>
          </a:extLst>
        </p:cNvPr>
        <p:cNvGrpSpPr/>
        <p:nvPr/>
      </p:nvGrpSpPr>
      <p:grpSpPr>
        <a:xfrm>
          <a:off x="0" y="0"/>
          <a:ext cx="0" cy="0"/>
          <a:chOff x="0" y="0"/>
          <a:chExt cx="0" cy="0"/>
        </a:xfrm>
      </p:grpSpPr>
      <p:sp>
        <p:nvSpPr>
          <p:cNvPr id="3" name="图形">
            <a:extLst>
              <a:ext uri="{FF2B5EF4-FFF2-40B4-BE49-F238E27FC236}">
                <a16:creationId xmlns:a16="http://schemas.microsoft.com/office/drawing/2014/main" id="{E8EC465D-1AC8-CD8F-4B3C-3931276F13CB}"/>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panose="03000509000000000000" pitchFamily="65" charset="-120"/>
              </a:rPr>
              <a:t>  </a:t>
            </a:r>
            <a:r>
              <a:rPr lang="en-US" altLang="zh-TW" sz="4800" b="1" i="0" u="none" strike="noStrike">
                <a:solidFill>
                  <a:schemeClr val="bg1"/>
                </a:solidFill>
                <a:effectLst/>
                <a:latin typeface="標楷體" panose="03000509000000000000" pitchFamily="65" charset="-120"/>
                <a:ea typeface="標楷體" panose="03000509000000000000" pitchFamily="65" charset="-120"/>
              </a:rPr>
              <a:t>GitHub</a:t>
            </a:r>
            <a:endParaRPr lang="zh-CN" altLang="en-US" sz="4800" b="1">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grpSp>
        <p:nvGrpSpPr>
          <p:cNvPr id="2" name="群組 1">
            <a:extLst>
              <a:ext uri="{FF2B5EF4-FFF2-40B4-BE49-F238E27FC236}">
                <a16:creationId xmlns:a16="http://schemas.microsoft.com/office/drawing/2014/main" id="{6D480705-3A2B-7AB1-94A2-43DF53E2035F}"/>
              </a:ext>
            </a:extLst>
          </p:cNvPr>
          <p:cNvGrpSpPr/>
          <p:nvPr/>
        </p:nvGrpSpPr>
        <p:grpSpPr>
          <a:xfrm>
            <a:off x="925011" y="1722722"/>
            <a:ext cx="12790979" cy="6152497"/>
            <a:chOff x="925011" y="1722722"/>
            <a:chExt cx="12790979" cy="6152497"/>
          </a:xfrm>
        </p:grpSpPr>
        <p:pic>
          <p:nvPicPr>
            <p:cNvPr id="7" name="圖片 6" descr="一張含有 文字, 螢幕擷取畫面, 字型, 數字 的圖片&#10;&#10;AI 產生的內容可能不正確。">
              <a:extLst>
                <a:ext uri="{FF2B5EF4-FFF2-40B4-BE49-F238E27FC236}">
                  <a16:creationId xmlns:a16="http://schemas.microsoft.com/office/drawing/2014/main" id="{41C43C07-0AB2-3268-39F4-D6AA2805BE1E}"/>
                </a:ext>
              </a:extLst>
            </p:cNvPr>
            <p:cNvPicPr>
              <a:picLocks noChangeAspect="1"/>
            </p:cNvPicPr>
            <p:nvPr/>
          </p:nvPicPr>
          <p:blipFill>
            <a:blip r:embed="rId4"/>
            <a:srcRect l="257" r="-92" b="-217"/>
            <a:stretch/>
          </p:blipFill>
          <p:spPr>
            <a:xfrm>
              <a:off x="925011" y="1722722"/>
              <a:ext cx="12790979" cy="5411602"/>
            </a:xfrm>
            <a:custGeom>
              <a:avLst/>
              <a:gdLst>
                <a:gd name="connsiteX0" fmla="*/ 0 w 12790979"/>
                <a:gd name="connsiteY0" fmla="*/ 0 h 5411602"/>
                <a:gd name="connsiteX1" fmla="*/ 801119 w 12790979"/>
                <a:gd name="connsiteY1" fmla="*/ 0 h 5411602"/>
                <a:gd name="connsiteX2" fmla="*/ 1090599 w 12790979"/>
                <a:gd name="connsiteY2" fmla="*/ 0 h 5411602"/>
                <a:gd name="connsiteX3" fmla="*/ 1380079 w 12790979"/>
                <a:gd name="connsiteY3" fmla="*/ 0 h 5411602"/>
                <a:gd name="connsiteX4" fmla="*/ 2053289 w 12790979"/>
                <a:gd name="connsiteY4" fmla="*/ 0 h 5411602"/>
                <a:gd name="connsiteX5" fmla="*/ 2982318 w 12790979"/>
                <a:gd name="connsiteY5" fmla="*/ 0 h 5411602"/>
                <a:gd name="connsiteX6" fmla="*/ 3783437 w 12790979"/>
                <a:gd name="connsiteY6" fmla="*/ 0 h 5411602"/>
                <a:gd name="connsiteX7" fmla="*/ 4712466 w 12790979"/>
                <a:gd name="connsiteY7" fmla="*/ 0 h 5411602"/>
                <a:gd name="connsiteX8" fmla="*/ 5257766 w 12790979"/>
                <a:gd name="connsiteY8" fmla="*/ 0 h 5411602"/>
                <a:gd name="connsiteX9" fmla="*/ 5930975 w 12790979"/>
                <a:gd name="connsiteY9" fmla="*/ 0 h 5411602"/>
                <a:gd name="connsiteX10" fmla="*/ 6220455 w 12790979"/>
                <a:gd name="connsiteY10" fmla="*/ 0 h 5411602"/>
                <a:gd name="connsiteX11" fmla="*/ 6509935 w 12790979"/>
                <a:gd name="connsiteY11" fmla="*/ 0 h 5411602"/>
                <a:gd name="connsiteX12" fmla="*/ 7055235 w 12790979"/>
                <a:gd name="connsiteY12" fmla="*/ 0 h 5411602"/>
                <a:gd name="connsiteX13" fmla="*/ 7728444 w 12790979"/>
                <a:gd name="connsiteY13" fmla="*/ 0 h 5411602"/>
                <a:gd name="connsiteX14" fmla="*/ 8401654 w 12790979"/>
                <a:gd name="connsiteY14" fmla="*/ 0 h 5411602"/>
                <a:gd name="connsiteX15" fmla="*/ 9202773 w 12790979"/>
                <a:gd name="connsiteY15" fmla="*/ 0 h 5411602"/>
                <a:gd name="connsiteX16" fmla="*/ 9492253 w 12790979"/>
                <a:gd name="connsiteY16" fmla="*/ 0 h 5411602"/>
                <a:gd name="connsiteX17" fmla="*/ 10165462 w 12790979"/>
                <a:gd name="connsiteY17" fmla="*/ 0 h 5411602"/>
                <a:gd name="connsiteX18" fmla="*/ 10966581 w 12790979"/>
                <a:gd name="connsiteY18" fmla="*/ 0 h 5411602"/>
                <a:gd name="connsiteX19" fmla="*/ 11639791 w 12790979"/>
                <a:gd name="connsiteY19" fmla="*/ 0 h 5411602"/>
                <a:gd name="connsiteX20" fmla="*/ 12185091 w 12790979"/>
                <a:gd name="connsiteY20" fmla="*/ 0 h 5411602"/>
                <a:gd name="connsiteX21" fmla="*/ 12790979 w 12790979"/>
                <a:gd name="connsiteY21" fmla="*/ 0 h 5411602"/>
                <a:gd name="connsiteX22" fmla="*/ 12790979 w 12790979"/>
                <a:gd name="connsiteY22" fmla="*/ 568218 h 5411602"/>
                <a:gd name="connsiteX23" fmla="*/ 12790979 w 12790979"/>
                <a:gd name="connsiteY23" fmla="*/ 1298784 h 5411602"/>
                <a:gd name="connsiteX24" fmla="*/ 12790979 w 12790979"/>
                <a:gd name="connsiteY24" fmla="*/ 1867003 h 5411602"/>
                <a:gd name="connsiteX25" fmla="*/ 12790979 w 12790979"/>
                <a:gd name="connsiteY25" fmla="*/ 2489337 h 5411602"/>
                <a:gd name="connsiteX26" fmla="*/ 12790979 w 12790979"/>
                <a:gd name="connsiteY26" fmla="*/ 3165787 h 5411602"/>
                <a:gd name="connsiteX27" fmla="*/ 12790979 w 12790979"/>
                <a:gd name="connsiteY27" fmla="*/ 3679889 h 5411602"/>
                <a:gd name="connsiteX28" fmla="*/ 12790979 w 12790979"/>
                <a:gd name="connsiteY28" fmla="*/ 4193992 h 5411602"/>
                <a:gd name="connsiteX29" fmla="*/ 12790979 w 12790979"/>
                <a:gd name="connsiteY29" fmla="*/ 4816326 h 5411602"/>
                <a:gd name="connsiteX30" fmla="*/ 12790979 w 12790979"/>
                <a:gd name="connsiteY30" fmla="*/ 5411602 h 5411602"/>
                <a:gd name="connsiteX31" fmla="*/ 11989860 w 12790979"/>
                <a:gd name="connsiteY31" fmla="*/ 5411602 h 5411602"/>
                <a:gd name="connsiteX32" fmla="*/ 11060831 w 12790979"/>
                <a:gd name="connsiteY32" fmla="*/ 5411602 h 5411602"/>
                <a:gd name="connsiteX33" fmla="*/ 10259712 w 12790979"/>
                <a:gd name="connsiteY33" fmla="*/ 5411602 h 5411602"/>
                <a:gd name="connsiteX34" fmla="*/ 9970232 w 12790979"/>
                <a:gd name="connsiteY34" fmla="*/ 5411602 h 5411602"/>
                <a:gd name="connsiteX35" fmla="*/ 9169112 w 12790979"/>
                <a:gd name="connsiteY35" fmla="*/ 5411602 h 5411602"/>
                <a:gd name="connsiteX36" fmla="*/ 8495903 w 12790979"/>
                <a:gd name="connsiteY36" fmla="*/ 5411602 h 5411602"/>
                <a:gd name="connsiteX37" fmla="*/ 8078513 w 12790979"/>
                <a:gd name="connsiteY37" fmla="*/ 5411602 h 5411602"/>
                <a:gd name="connsiteX38" fmla="*/ 7149484 w 12790979"/>
                <a:gd name="connsiteY38" fmla="*/ 5411602 h 5411602"/>
                <a:gd name="connsiteX39" fmla="*/ 6348365 w 12790979"/>
                <a:gd name="connsiteY39" fmla="*/ 5411602 h 5411602"/>
                <a:gd name="connsiteX40" fmla="*/ 6058885 w 12790979"/>
                <a:gd name="connsiteY40" fmla="*/ 5411602 h 5411602"/>
                <a:gd name="connsiteX41" fmla="*/ 5385675 w 12790979"/>
                <a:gd name="connsiteY41" fmla="*/ 5411602 h 5411602"/>
                <a:gd name="connsiteX42" fmla="*/ 4456646 w 12790979"/>
                <a:gd name="connsiteY42" fmla="*/ 5411602 h 5411602"/>
                <a:gd name="connsiteX43" fmla="*/ 4167166 w 12790979"/>
                <a:gd name="connsiteY43" fmla="*/ 5411602 h 5411602"/>
                <a:gd name="connsiteX44" fmla="*/ 3366047 w 12790979"/>
                <a:gd name="connsiteY44" fmla="*/ 5411602 h 5411602"/>
                <a:gd name="connsiteX45" fmla="*/ 2692838 w 12790979"/>
                <a:gd name="connsiteY45" fmla="*/ 5411602 h 5411602"/>
                <a:gd name="connsiteX46" fmla="*/ 2403358 w 12790979"/>
                <a:gd name="connsiteY46" fmla="*/ 5411602 h 5411602"/>
                <a:gd name="connsiteX47" fmla="*/ 1602238 w 12790979"/>
                <a:gd name="connsiteY47" fmla="*/ 5411602 h 5411602"/>
                <a:gd name="connsiteX48" fmla="*/ 929029 w 12790979"/>
                <a:gd name="connsiteY48" fmla="*/ 5411602 h 5411602"/>
                <a:gd name="connsiteX49" fmla="*/ 0 w 12790979"/>
                <a:gd name="connsiteY49" fmla="*/ 5411602 h 5411602"/>
                <a:gd name="connsiteX50" fmla="*/ 0 w 12790979"/>
                <a:gd name="connsiteY50" fmla="*/ 4897500 h 5411602"/>
                <a:gd name="connsiteX51" fmla="*/ 0 w 12790979"/>
                <a:gd name="connsiteY51" fmla="*/ 4221050 h 5411602"/>
                <a:gd name="connsiteX52" fmla="*/ 0 w 12790979"/>
                <a:gd name="connsiteY52" fmla="*/ 3490483 h 5411602"/>
                <a:gd name="connsiteX53" fmla="*/ 0 w 12790979"/>
                <a:gd name="connsiteY53" fmla="*/ 2705801 h 5411602"/>
                <a:gd name="connsiteX54" fmla="*/ 0 w 12790979"/>
                <a:gd name="connsiteY54" fmla="*/ 2083467 h 5411602"/>
                <a:gd name="connsiteX55" fmla="*/ 0 w 12790979"/>
                <a:gd name="connsiteY55" fmla="*/ 1298784 h 5411602"/>
                <a:gd name="connsiteX56" fmla="*/ 0 w 12790979"/>
                <a:gd name="connsiteY56" fmla="*/ 0 h 54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790979" h="5411602" fill="none" extrusionOk="0">
                  <a:moveTo>
                    <a:pt x="0" y="0"/>
                  </a:moveTo>
                  <a:cubicBezTo>
                    <a:pt x="176034" y="33580"/>
                    <a:pt x="529218" y="13694"/>
                    <a:pt x="801119" y="0"/>
                  </a:cubicBezTo>
                  <a:cubicBezTo>
                    <a:pt x="1073020" y="-13694"/>
                    <a:pt x="962483" y="-1986"/>
                    <a:pt x="1090599" y="0"/>
                  </a:cubicBezTo>
                  <a:cubicBezTo>
                    <a:pt x="1218715" y="1986"/>
                    <a:pt x="1251877" y="-13623"/>
                    <a:pt x="1380079" y="0"/>
                  </a:cubicBezTo>
                  <a:cubicBezTo>
                    <a:pt x="1508281" y="13623"/>
                    <a:pt x="1849809" y="-7375"/>
                    <a:pt x="2053289" y="0"/>
                  </a:cubicBezTo>
                  <a:cubicBezTo>
                    <a:pt x="2256769" y="7375"/>
                    <a:pt x="2723672" y="22314"/>
                    <a:pt x="2982318" y="0"/>
                  </a:cubicBezTo>
                  <a:cubicBezTo>
                    <a:pt x="3240964" y="-22314"/>
                    <a:pt x="3414946" y="-21945"/>
                    <a:pt x="3783437" y="0"/>
                  </a:cubicBezTo>
                  <a:cubicBezTo>
                    <a:pt x="4151928" y="21945"/>
                    <a:pt x="4478453" y="-704"/>
                    <a:pt x="4712466" y="0"/>
                  </a:cubicBezTo>
                  <a:cubicBezTo>
                    <a:pt x="4946479" y="704"/>
                    <a:pt x="5106369" y="4595"/>
                    <a:pt x="5257766" y="0"/>
                  </a:cubicBezTo>
                  <a:cubicBezTo>
                    <a:pt x="5409163" y="-4595"/>
                    <a:pt x="5723981" y="-14649"/>
                    <a:pt x="5930975" y="0"/>
                  </a:cubicBezTo>
                  <a:cubicBezTo>
                    <a:pt x="6137969" y="14649"/>
                    <a:pt x="6135450" y="3980"/>
                    <a:pt x="6220455" y="0"/>
                  </a:cubicBezTo>
                  <a:cubicBezTo>
                    <a:pt x="6305460" y="-3980"/>
                    <a:pt x="6395236" y="-14046"/>
                    <a:pt x="6509935" y="0"/>
                  </a:cubicBezTo>
                  <a:cubicBezTo>
                    <a:pt x="6624634" y="14046"/>
                    <a:pt x="6808557" y="-15148"/>
                    <a:pt x="7055235" y="0"/>
                  </a:cubicBezTo>
                  <a:cubicBezTo>
                    <a:pt x="7301913" y="15148"/>
                    <a:pt x="7534751" y="19943"/>
                    <a:pt x="7728444" y="0"/>
                  </a:cubicBezTo>
                  <a:cubicBezTo>
                    <a:pt x="7922137" y="-19943"/>
                    <a:pt x="8209058" y="5802"/>
                    <a:pt x="8401654" y="0"/>
                  </a:cubicBezTo>
                  <a:cubicBezTo>
                    <a:pt x="8594250" y="-5802"/>
                    <a:pt x="8913532" y="7852"/>
                    <a:pt x="9202773" y="0"/>
                  </a:cubicBezTo>
                  <a:cubicBezTo>
                    <a:pt x="9492014" y="-7852"/>
                    <a:pt x="9412075" y="6809"/>
                    <a:pt x="9492253" y="0"/>
                  </a:cubicBezTo>
                  <a:cubicBezTo>
                    <a:pt x="9572431" y="-6809"/>
                    <a:pt x="9839957" y="-24440"/>
                    <a:pt x="10165462" y="0"/>
                  </a:cubicBezTo>
                  <a:cubicBezTo>
                    <a:pt x="10490967" y="24440"/>
                    <a:pt x="10571973" y="2978"/>
                    <a:pt x="10966581" y="0"/>
                  </a:cubicBezTo>
                  <a:cubicBezTo>
                    <a:pt x="11361189" y="-2978"/>
                    <a:pt x="11453780" y="-2226"/>
                    <a:pt x="11639791" y="0"/>
                  </a:cubicBezTo>
                  <a:cubicBezTo>
                    <a:pt x="11825802" y="2226"/>
                    <a:pt x="11979985" y="5126"/>
                    <a:pt x="12185091" y="0"/>
                  </a:cubicBezTo>
                  <a:cubicBezTo>
                    <a:pt x="12390197" y="-5126"/>
                    <a:pt x="12548027" y="23628"/>
                    <a:pt x="12790979" y="0"/>
                  </a:cubicBezTo>
                  <a:cubicBezTo>
                    <a:pt x="12797797" y="172864"/>
                    <a:pt x="12818116" y="347179"/>
                    <a:pt x="12790979" y="568218"/>
                  </a:cubicBezTo>
                  <a:cubicBezTo>
                    <a:pt x="12763842" y="789257"/>
                    <a:pt x="12815923" y="1112402"/>
                    <a:pt x="12790979" y="1298784"/>
                  </a:cubicBezTo>
                  <a:cubicBezTo>
                    <a:pt x="12766035" y="1485166"/>
                    <a:pt x="12773490" y="1656334"/>
                    <a:pt x="12790979" y="1867003"/>
                  </a:cubicBezTo>
                  <a:cubicBezTo>
                    <a:pt x="12808468" y="2077672"/>
                    <a:pt x="12782851" y="2315264"/>
                    <a:pt x="12790979" y="2489337"/>
                  </a:cubicBezTo>
                  <a:cubicBezTo>
                    <a:pt x="12799107" y="2663410"/>
                    <a:pt x="12818872" y="2968917"/>
                    <a:pt x="12790979" y="3165787"/>
                  </a:cubicBezTo>
                  <a:cubicBezTo>
                    <a:pt x="12763087" y="3362657"/>
                    <a:pt x="12810114" y="3434711"/>
                    <a:pt x="12790979" y="3679889"/>
                  </a:cubicBezTo>
                  <a:cubicBezTo>
                    <a:pt x="12771844" y="3925067"/>
                    <a:pt x="12766636" y="3941023"/>
                    <a:pt x="12790979" y="4193992"/>
                  </a:cubicBezTo>
                  <a:cubicBezTo>
                    <a:pt x="12815322" y="4446961"/>
                    <a:pt x="12774530" y="4609889"/>
                    <a:pt x="12790979" y="4816326"/>
                  </a:cubicBezTo>
                  <a:cubicBezTo>
                    <a:pt x="12807428" y="5022763"/>
                    <a:pt x="12767060" y="5118347"/>
                    <a:pt x="12790979" y="5411602"/>
                  </a:cubicBezTo>
                  <a:cubicBezTo>
                    <a:pt x="12492870" y="5387803"/>
                    <a:pt x="12275993" y="5399415"/>
                    <a:pt x="11989860" y="5411602"/>
                  </a:cubicBezTo>
                  <a:cubicBezTo>
                    <a:pt x="11703727" y="5423789"/>
                    <a:pt x="11250172" y="5369243"/>
                    <a:pt x="11060831" y="5411602"/>
                  </a:cubicBezTo>
                  <a:cubicBezTo>
                    <a:pt x="10871490" y="5453961"/>
                    <a:pt x="10645262" y="5401925"/>
                    <a:pt x="10259712" y="5411602"/>
                  </a:cubicBezTo>
                  <a:cubicBezTo>
                    <a:pt x="9874162" y="5421279"/>
                    <a:pt x="10048878" y="5409807"/>
                    <a:pt x="9970232" y="5411602"/>
                  </a:cubicBezTo>
                  <a:cubicBezTo>
                    <a:pt x="9891586" y="5413397"/>
                    <a:pt x="9564742" y="5376985"/>
                    <a:pt x="9169112" y="5411602"/>
                  </a:cubicBezTo>
                  <a:cubicBezTo>
                    <a:pt x="8773482" y="5446219"/>
                    <a:pt x="8798659" y="5425624"/>
                    <a:pt x="8495903" y="5411602"/>
                  </a:cubicBezTo>
                  <a:cubicBezTo>
                    <a:pt x="8193147" y="5397580"/>
                    <a:pt x="8211747" y="5410096"/>
                    <a:pt x="8078513" y="5411602"/>
                  </a:cubicBezTo>
                  <a:cubicBezTo>
                    <a:pt x="7945279" y="5413109"/>
                    <a:pt x="7378345" y="5411359"/>
                    <a:pt x="7149484" y="5411602"/>
                  </a:cubicBezTo>
                  <a:cubicBezTo>
                    <a:pt x="6920623" y="5411845"/>
                    <a:pt x="6587285" y="5437629"/>
                    <a:pt x="6348365" y="5411602"/>
                  </a:cubicBezTo>
                  <a:cubicBezTo>
                    <a:pt x="6109445" y="5385575"/>
                    <a:pt x="6187804" y="5411133"/>
                    <a:pt x="6058885" y="5411602"/>
                  </a:cubicBezTo>
                  <a:cubicBezTo>
                    <a:pt x="5929966" y="5412071"/>
                    <a:pt x="5522569" y="5389944"/>
                    <a:pt x="5385675" y="5411602"/>
                  </a:cubicBezTo>
                  <a:cubicBezTo>
                    <a:pt x="5248781" y="5433261"/>
                    <a:pt x="4715226" y="5448798"/>
                    <a:pt x="4456646" y="5411602"/>
                  </a:cubicBezTo>
                  <a:cubicBezTo>
                    <a:pt x="4198066" y="5374406"/>
                    <a:pt x="4298036" y="5417398"/>
                    <a:pt x="4167166" y="5411602"/>
                  </a:cubicBezTo>
                  <a:cubicBezTo>
                    <a:pt x="4036296" y="5405806"/>
                    <a:pt x="3577441" y="5374403"/>
                    <a:pt x="3366047" y="5411602"/>
                  </a:cubicBezTo>
                  <a:cubicBezTo>
                    <a:pt x="3154653" y="5448801"/>
                    <a:pt x="2883833" y="5437725"/>
                    <a:pt x="2692838" y="5411602"/>
                  </a:cubicBezTo>
                  <a:cubicBezTo>
                    <a:pt x="2501843" y="5385479"/>
                    <a:pt x="2545411" y="5419617"/>
                    <a:pt x="2403358" y="5411602"/>
                  </a:cubicBezTo>
                  <a:cubicBezTo>
                    <a:pt x="2261305" y="5403587"/>
                    <a:pt x="2001874" y="5446199"/>
                    <a:pt x="1602238" y="5411602"/>
                  </a:cubicBezTo>
                  <a:cubicBezTo>
                    <a:pt x="1202602" y="5377005"/>
                    <a:pt x="1163307" y="5404748"/>
                    <a:pt x="929029" y="5411602"/>
                  </a:cubicBezTo>
                  <a:cubicBezTo>
                    <a:pt x="694751" y="5418456"/>
                    <a:pt x="256908" y="5388157"/>
                    <a:pt x="0" y="5411602"/>
                  </a:cubicBezTo>
                  <a:cubicBezTo>
                    <a:pt x="-4897" y="5169297"/>
                    <a:pt x="-17403" y="5075363"/>
                    <a:pt x="0" y="4897500"/>
                  </a:cubicBezTo>
                  <a:cubicBezTo>
                    <a:pt x="17403" y="4719637"/>
                    <a:pt x="14103" y="4436698"/>
                    <a:pt x="0" y="4221050"/>
                  </a:cubicBezTo>
                  <a:cubicBezTo>
                    <a:pt x="-14103" y="4005402"/>
                    <a:pt x="-3877" y="3748083"/>
                    <a:pt x="0" y="3490483"/>
                  </a:cubicBezTo>
                  <a:cubicBezTo>
                    <a:pt x="3877" y="3232883"/>
                    <a:pt x="36812" y="3015329"/>
                    <a:pt x="0" y="2705801"/>
                  </a:cubicBezTo>
                  <a:cubicBezTo>
                    <a:pt x="-36812" y="2396273"/>
                    <a:pt x="12904" y="2261714"/>
                    <a:pt x="0" y="2083467"/>
                  </a:cubicBezTo>
                  <a:cubicBezTo>
                    <a:pt x="-12904" y="1905220"/>
                    <a:pt x="-5494" y="1520661"/>
                    <a:pt x="0" y="1298784"/>
                  </a:cubicBezTo>
                  <a:cubicBezTo>
                    <a:pt x="5494" y="1076907"/>
                    <a:pt x="-20015" y="326797"/>
                    <a:pt x="0" y="0"/>
                  </a:cubicBezTo>
                  <a:close/>
                </a:path>
                <a:path w="12790979" h="5411602" stroke="0" extrusionOk="0">
                  <a:moveTo>
                    <a:pt x="0" y="0"/>
                  </a:moveTo>
                  <a:cubicBezTo>
                    <a:pt x="92386" y="9994"/>
                    <a:pt x="216948" y="13391"/>
                    <a:pt x="289480" y="0"/>
                  </a:cubicBezTo>
                  <a:cubicBezTo>
                    <a:pt x="362012" y="-13391"/>
                    <a:pt x="867719" y="29497"/>
                    <a:pt x="1218509" y="0"/>
                  </a:cubicBezTo>
                  <a:cubicBezTo>
                    <a:pt x="1569299" y="-29497"/>
                    <a:pt x="1686315" y="-26681"/>
                    <a:pt x="2019628" y="0"/>
                  </a:cubicBezTo>
                  <a:cubicBezTo>
                    <a:pt x="2352941" y="26681"/>
                    <a:pt x="2265764" y="-2221"/>
                    <a:pt x="2437018" y="0"/>
                  </a:cubicBezTo>
                  <a:cubicBezTo>
                    <a:pt x="2608272" y="2221"/>
                    <a:pt x="2825649" y="21231"/>
                    <a:pt x="3110228" y="0"/>
                  </a:cubicBezTo>
                  <a:cubicBezTo>
                    <a:pt x="3394807" y="-21231"/>
                    <a:pt x="3288315" y="9534"/>
                    <a:pt x="3399708" y="0"/>
                  </a:cubicBezTo>
                  <a:cubicBezTo>
                    <a:pt x="3511101" y="-9534"/>
                    <a:pt x="3770080" y="1726"/>
                    <a:pt x="4072917" y="0"/>
                  </a:cubicBezTo>
                  <a:cubicBezTo>
                    <a:pt x="4375754" y="-1726"/>
                    <a:pt x="4359484" y="-15813"/>
                    <a:pt x="4490307" y="0"/>
                  </a:cubicBezTo>
                  <a:cubicBezTo>
                    <a:pt x="4621130" y="15813"/>
                    <a:pt x="4971923" y="-28435"/>
                    <a:pt x="5291426" y="0"/>
                  </a:cubicBezTo>
                  <a:cubicBezTo>
                    <a:pt x="5610929" y="28435"/>
                    <a:pt x="5487371" y="-12208"/>
                    <a:pt x="5580906" y="0"/>
                  </a:cubicBezTo>
                  <a:cubicBezTo>
                    <a:pt x="5674441" y="12208"/>
                    <a:pt x="5774471" y="10001"/>
                    <a:pt x="5870386" y="0"/>
                  </a:cubicBezTo>
                  <a:cubicBezTo>
                    <a:pt x="5966301" y="-10001"/>
                    <a:pt x="6101455" y="-5283"/>
                    <a:pt x="6159866" y="0"/>
                  </a:cubicBezTo>
                  <a:cubicBezTo>
                    <a:pt x="6218277" y="5283"/>
                    <a:pt x="6795358" y="43240"/>
                    <a:pt x="7088895" y="0"/>
                  </a:cubicBezTo>
                  <a:cubicBezTo>
                    <a:pt x="7382432" y="-43240"/>
                    <a:pt x="7256872" y="-6867"/>
                    <a:pt x="7378375" y="0"/>
                  </a:cubicBezTo>
                  <a:cubicBezTo>
                    <a:pt x="7499878" y="6867"/>
                    <a:pt x="7848021" y="-10840"/>
                    <a:pt x="8179494" y="0"/>
                  </a:cubicBezTo>
                  <a:cubicBezTo>
                    <a:pt x="8510967" y="10840"/>
                    <a:pt x="8332136" y="8702"/>
                    <a:pt x="8468975" y="0"/>
                  </a:cubicBezTo>
                  <a:cubicBezTo>
                    <a:pt x="8605814" y="-8702"/>
                    <a:pt x="8823966" y="-11872"/>
                    <a:pt x="9142184" y="0"/>
                  </a:cubicBezTo>
                  <a:cubicBezTo>
                    <a:pt x="9460402" y="11872"/>
                    <a:pt x="9521916" y="-1046"/>
                    <a:pt x="9687484" y="0"/>
                  </a:cubicBezTo>
                  <a:cubicBezTo>
                    <a:pt x="9853052" y="1046"/>
                    <a:pt x="10224556" y="-8628"/>
                    <a:pt x="10360693" y="0"/>
                  </a:cubicBezTo>
                  <a:cubicBezTo>
                    <a:pt x="10496830" y="8628"/>
                    <a:pt x="10707416" y="27670"/>
                    <a:pt x="11033902" y="0"/>
                  </a:cubicBezTo>
                  <a:cubicBezTo>
                    <a:pt x="11360388" y="-27670"/>
                    <a:pt x="11552990" y="8445"/>
                    <a:pt x="11707112" y="0"/>
                  </a:cubicBezTo>
                  <a:cubicBezTo>
                    <a:pt x="11861234" y="-8445"/>
                    <a:pt x="12279248" y="47159"/>
                    <a:pt x="12790979" y="0"/>
                  </a:cubicBezTo>
                  <a:cubicBezTo>
                    <a:pt x="12803509" y="105692"/>
                    <a:pt x="12779456" y="278001"/>
                    <a:pt x="12790979" y="514102"/>
                  </a:cubicBezTo>
                  <a:cubicBezTo>
                    <a:pt x="12802502" y="750203"/>
                    <a:pt x="12759667" y="1006893"/>
                    <a:pt x="12790979" y="1244668"/>
                  </a:cubicBezTo>
                  <a:cubicBezTo>
                    <a:pt x="12822291" y="1482443"/>
                    <a:pt x="12820273" y="1718067"/>
                    <a:pt x="12790979" y="2029351"/>
                  </a:cubicBezTo>
                  <a:cubicBezTo>
                    <a:pt x="12761685" y="2340635"/>
                    <a:pt x="12754848" y="2509026"/>
                    <a:pt x="12790979" y="2759917"/>
                  </a:cubicBezTo>
                  <a:cubicBezTo>
                    <a:pt x="12827110" y="3010808"/>
                    <a:pt x="12795822" y="3258571"/>
                    <a:pt x="12790979" y="3544599"/>
                  </a:cubicBezTo>
                  <a:cubicBezTo>
                    <a:pt x="12786136" y="3830627"/>
                    <a:pt x="12784943" y="3888353"/>
                    <a:pt x="12790979" y="4058702"/>
                  </a:cubicBezTo>
                  <a:cubicBezTo>
                    <a:pt x="12797015" y="4229051"/>
                    <a:pt x="12784121" y="4465867"/>
                    <a:pt x="12790979" y="4572804"/>
                  </a:cubicBezTo>
                  <a:cubicBezTo>
                    <a:pt x="12797837" y="4679741"/>
                    <a:pt x="12832788" y="5232658"/>
                    <a:pt x="12790979" y="5411602"/>
                  </a:cubicBezTo>
                  <a:cubicBezTo>
                    <a:pt x="12612099" y="5405643"/>
                    <a:pt x="12497902" y="5396799"/>
                    <a:pt x="12373589" y="5411602"/>
                  </a:cubicBezTo>
                  <a:cubicBezTo>
                    <a:pt x="12249276" y="5426406"/>
                    <a:pt x="12066157" y="5398513"/>
                    <a:pt x="11956199" y="5411602"/>
                  </a:cubicBezTo>
                  <a:cubicBezTo>
                    <a:pt x="11846241" y="5424692"/>
                    <a:pt x="11509492" y="5443750"/>
                    <a:pt x="11155080" y="5411602"/>
                  </a:cubicBezTo>
                  <a:cubicBezTo>
                    <a:pt x="10800668" y="5379454"/>
                    <a:pt x="10481830" y="5376727"/>
                    <a:pt x="10226051" y="5411602"/>
                  </a:cubicBezTo>
                  <a:cubicBezTo>
                    <a:pt x="9970272" y="5446477"/>
                    <a:pt x="9918260" y="5426386"/>
                    <a:pt x="9808661" y="5411602"/>
                  </a:cubicBezTo>
                  <a:cubicBezTo>
                    <a:pt x="9699062" y="5396819"/>
                    <a:pt x="9508764" y="5400778"/>
                    <a:pt x="9391271" y="5411602"/>
                  </a:cubicBezTo>
                  <a:cubicBezTo>
                    <a:pt x="9273778" y="5422427"/>
                    <a:pt x="8971735" y="5390463"/>
                    <a:pt x="8845972" y="5411602"/>
                  </a:cubicBezTo>
                  <a:cubicBezTo>
                    <a:pt x="8720209" y="5432741"/>
                    <a:pt x="8637878" y="5410815"/>
                    <a:pt x="8556492" y="5411602"/>
                  </a:cubicBezTo>
                  <a:cubicBezTo>
                    <a:pt x="8475106" y="5412389"/>
                    <a:pt x="8390206" y="5421147"/>
                    <a:pt x="8267012" y="5411602"/>
                  </a:cubicBezTo>
                  <a:cubicBezTo>
                    <a:pt x="8143818" y="5402057"/>
                    <a:pt x="7635571" y="5408427"/>
                    <a:pt x="7465892" y="5411602"/>
                  </a:cubicBezTo>
                  <a:cubicBezTo>
                    <a:pt x="7296213" y="5414777"/>
                    <a:pt x="6993995" y="5424512"/>
                    <a:pt x="6536863" y="5411602"/>
                  </a:cubicBezTo>
                  <a:cubicBezTo>
                    <a:pt x="6079731" y="5398692"/>
                    <a:pt x="6271548" y="5409418"/>
                    <a:pt x="6119474" y="5411602"/>
                  </a:cubicBezTo>
                  <a:cubicBezTo>
                    <a:pt x="5967400" y="5413786"/>
                    <a:pt x="5698383" y="5374268"/>
                    <a:pt x="5318354" y="5411602"/>
                  </a:cubicBezTo>
                  <a:cubicBezTo>
                    <a:pt x="4938325" y="5448936"/>
                    <a:pt x="5031382" y="5391923"/>
                    <a:pt x="4900965" y="5411602"/>
                  </a:cubicBezTo>
                  <a:cubicBezTo>
                    <a:pt x="4770548" y="5431281"/>
                    <a:pt x="4330809" y="5421896"/>
                    <a:pt x="3971936" y="5411602"/>
                  </a:cubicBezTo>
                  <a:cubicBezTo>
                    <a:pt x="3613063" y="5401308"/>
                    <a:pt x="3782522" y="5420989"/>
                    <a:pt x="3682456" y="5411602"/>
                  </a:cubicBezTo>
                  <a:cubicBezTo>
                    <a:pt x="3582390" y="5402215"/>
                    <a:pt x="3510309" y="5398866"/>
                    <a:pt x="3392975" y="5411602"/>
                  </a:cubicBezTo>
                  <a:cubicBezTo>
                    <a:pt x="3275641" y="5424338"/>
                    <a:pt x="2828692" y="5424190"/>
                    <a:pt x="2463946" y="5411602"/>
                  </a:cubicBezTo>
                  <a:cubicBezTo>
                    <a:pt x="2099200" y="5399014"/>
                    <a:pt x="1853537" y="5386996"/>
                    <a:pt x="1662827" y="5411602"/>
                  </a:cubicBezTo>
                  <a:cubicBezTo>
                    <a:pt x="1472117" y="5436208"/>
                    <a:pt x="1450533" y="5412155"/>
                    <a:pt x="1373347" y="5411602"/>
                  </a:cubicBezTo>
                  <a:cubicBezTo>
                    <a:pt x="1296161" y="5411049"/>
                    <a:pt x="1056763" y="5423822"/>
                    <a:pt x="955957" y="5411602"/>
                  </a:cubicBezTo>
                  <a:cubicBezTo>
                    <a:pt x="855151" y="5399383"/>
                    <a:pt x="289385" y="5378075"/>
                    <a:pt x="0" y="5411602"/>
                  </a:cubicBezTo>
                  <a:cubicBezTo>
                    <a:pt x="30579" y="5147094"/>
                    <a:pt x="19098" y="5000489"/>
                    <a:pt x="0" y="4735152"/>
                  </a:cubicBezTo>
                  <a:cubicBezTo>
                    <a:pt x="-19098" y="4469815"/>
                    <a:pt x="33356" y="4208837"/>
                    <a:pt x="0" y="4004585"/>
                  </a:cubicBezTo>
                  <a:cubicBezTo>
                    <a:pt x="-33356" y="3800333"/>
                    <a:pt x="29124" y="3570194"/>
                    <a:pt x="0" y="3328135"/>
                  </a:cubicBezTo>
                  <a:cubicBezTo>
                    <a:pt x="-29124" y="3086076"/>
                    <a:pt x="4848" y="2811244"/>
                    <a:pt x="0" y="2543453"/>
                  </a:cubicBezTo>
                  <a:cubicBezTo>
                    <a:pt x="-4848" y="2275662"/>
                    <a:pt x="-5247" y="2194261"/>
                    <a:pt x="0" y="2029351"/>
                  </a:cubicBezTo>
                  <a:cubicBezTo>
                    <a:pt x="5247" y="1864441"/>
                    <a:pt x="1830" y="1547796"/>
                    <a:pt x="0" y="1298784"/>
                  </a:cubicBezTo>
                  <a:cubicBezTo>
                    <a:pt x="-1830" y="1049772"/>
                    <a:pt x="-32725" y="902836"/>
                    <a:pt x="0" y="622334"/>
                  </a:cubicBezTo>
                  <a:cubicBezTo>
                    <a:pt x="32725" y="341832"/>
                    <a:pt x="21733" y="212349"/>
                    <a:pt x="0" y="0"/>
                  </a:cubicBezTo>
                  <a:close/>
                </a:path>
              </a:pathLst>
            </a:custGeom>
            <a:ln w="28575">
              <a:solidFill>
                <a:srgbClr val="4472C4"/>
              </a:solidFill>
              <a:extLst>
                <a:ext uri="{C807C97D-BFC1-408E-A445-0C87EB9F89A2}">
                  <ask:lineSketchStyleProps xmlns:ask="http://schemas.microsoft.com/office/drawing/2018/sketchyshapes" sd="4224488512">
                    <a:prstGeom prst="rect">
                      <a:avLst/>
                    </a:prstGeom>
                    <ask:type>
                      <ask:lineSketchFreehand/>
                    </ask:type>
                  </ask:lineSketchStyleProps>
                </a:ext>
              </a:extLst>
            </a:ln>
          </p:spPr>
        </p:pic>
        <p:sp>
          <p:nvSpPr>
            <p:cNvPr id="8" name="文字方塊 7">
              <a:extLst>
                <a:ext uri="{FF2B5EF4-FFF2-40B4-BE49-F238E27FC236}">
                  <a16:creationId xmlns:a16="http://schemas.microsoft.com/office/drawing/2014/main" id="{344EDA45-8B4A-E85A-EA03-76DCC800F327}"/>
                </a:ext>
              </a:extLst>
            </p:cNvPr>
            <p:cNvSpPr txBox="1"/>
            <p:nvPr/>
          </p:nvSpPr>
          <p:spPr>
            <a:xfrm>
              <a:off x="2808413" y="7351999"/>
              <a:ext cx="90214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sz="2800">
                  <a:ea typeface="+mn-lt"/>
                  <a:cs typeface="+mn-lt"/>
                  <a:hlinkClick r:id="rId5"/>
                </a:rPr>
                <a:t>https://github.com/DiabeticRetinopathy114/114_DR.git</a:t>
              </a:r>
              <a:endParaRPr lang="zh-TW" sz="2800">
                <a:ea typeface="新細明體" panose="02020500000000000000" pitchFamily="18" charset="-120"/>
                <a:cs typeface="+mn-lt"/>
              </a:endParaRPr>
            </a:p>
          </p:txBody>
        </p:sp>
      </p:grpSp>
    </p:spTree>
    <p:extLst>
      <p:ext uri="{BB962C8B-B14F-4D97-AF65-F5344CB8AC3E}">
        <p14:creationId xmlns:p14="http://schemas.microsoft.com/office/powerpoint/2010/main" val="33669019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34E42-5C6D-708E-1F81-179DA90D18F9}"/>
            </a:ext>
          </a:extLst>
        </p:cNvPr>
        <p:cNvGrpSpPr/>
        <p:nvPr/>
      </p:nvGrpSpPr>
      <p:grpSpPr>
        <a:xfrm>
          <a:off x="0" y="0"/>
          <a:ext cx="0" cy="0"/>
          <a:chOff x="0" y="0"/>
          <a:chExt cx="0" cy="0"/>
        </a:xfrm>
      </p:grpSpPr>
      <p:sp>
        <p:nvSpPr>
          <p:cNvPr id="26" name="椭圆 25">
            <a:extLst>
              <a:ext uri="{FF2B5EF4-FFF2-40B4-BE49-F238E27FC236}">
                <a16:creationId xmlns:a16="http://schemas.microsoft.com/office/drawing/2014/main" id="{312FC2EB-C16F-E589-6894-28FC80472583}"/>
              </a:ext>
            </a:extLst>
          </p:cNvPr>
          <p:cNvSpPr/>
          <p:nvPr/>
        </p:nvSpPr>
        <p:spPr>
          <a:xfrm>
            <a:off x="12100123" y="-654400"/>
            <a:ext cx="2194560" cy="2194560"/>
          </a:xfrm>
          <a:prstGeom prst="ellipse">
            <a:avLst/>
          </a:prstGeom>
          <a:solidFill>
            <a:schemeClr val="accent2">
              <a:alpha val="27000"/>
            </a:schemeClr>
          </a:solidFill>
          <a:ln>
            <a:noFill/>
          </a:ln>
          <a:effectLst>
            <a:outerShdw blurRad="495300" dist="38100" dir="2700000" sx="101000" sy="101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pic>
        <p:nvPicPr>
          <p:cNvPr id="23" name="图片 22" descr="5c777ca7a1b06-01">
            <a:extLst>
              <a:ext uri="{FF2B5EF4-FFF2-40B4-BE49-F238E27FC236}">
                <a16:creationId xmlns:a16="http://schemas.microsoft.com/office/drawing/2014/main" id="{95E8C0F1-0181-DC13-326B-5674B3C26D30}"/>
              </a:ext>
            </a:extLst>
          </p:cNvPr>
          <p:cNvPicPr>
            <a:picLocks noChangeAspect="1"/>
          </p:cNvPicPr>
          <p:nvPr/>
        </p:nvPicPr>
        <p:blipFill>
          <a:blip r:embed="rId3">
            <a:duotone>
              <a:schemeClr val="accent1">
                <a:shade val="45000"/>
                <a:satMod val="135000"/>
              </a:schemeClr>
              <a:prstClr val="white"/>
            </a:duotone>
          </a:blip>
          <a:stretch>
            <a:fillRect/>
          </a:stretch>
        </p:blipFill>
        <p:spPr>
          <a:xfrm>
            <a:off x="11680972" y="5031727"/>
            <a:ext cx="4750603" cy="4784598"/>
          </a:xfrm>
          <a:prstGeom prst="rect">
            <a:avLst/>
          </a:prstGeom>
        </p:spPr>
      </p:pic>
      <p:sp>
        <p:nvSpPr>
          <p:cNvPr id="51" name="任意多边形: 形状 50">
            <a:extLst>
              <a:ext uri="{FF2B5EF4-FFF2-40B4-BE49-F238E27FC236}">
                <a16:creationId xmlns:a16="http://schemas.microsoft.com/office/drawing/2014/main" id="{B9894FA5-65D4-1CEF-E80C-B4B59A8EB564}"/>
              </a:ext>
            </a:extLst>
          </p:cNvPr>
          <p:cNvSpPr/>
          <p:nvPr/>
        </p:nvSpPr>
        <p:spPr>
          <a:xfrm>
            <a:off x="1392072" y="687847"/>
            <a:ext cx="12597403" cy="6927605"/>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grpSp>
        <p:nvGrpSpPr>
          <p:cNvPr id="55" name="群組 54">
            <a:extLst>
              <a:ext uri="{FF2B5EF4-FFF2-40B4-BE49-F238E27FC236}">
                <a16:creationId xmlns:a16="http://schemas.microsoft.com/office/drawing/2014/main" id="{C0850EFE-4BDC-16E1-D04A-140A6120C293}"/>
              </a:ext>
            </a:extLst>
          </p:cNvPr>
          <p:cNvGrpSpPr/>
          <p:nvPr/>
        </p:nvGrpSpPr>
        <p:grpSpPr>
          <a:xfrm>
            <a:off x="3995721" y="1064528"/>
            <a:ext cx="5156345" cy="746170"/>
            <a:chOff x="3995721" y="1064528"/>
            <a:chExt cx="5156345" cy="746170"/>
          </a:xfrm>
        </p:grpSpPr>
        <p:sp>
          <p:nvSpPr>
            <p:cNvPr id="27" name="矩形: 圆角 10">
              <a:extLst>
                <a:ext uri="{FF2B5EF4-FFF2-40B4-BE49-F238E27FC236}">
                  <a16:creationId xmlns:a16="http://schemas.microsoft.com/office/drawing/2014/main" id="{E4A7067B-BDDB-15F4-A1B8-197370088B9A}"/>
                </a:ext>
              </a:extLst>
            </p:cNvPr>
            <p:cNvSpPr/>
            <p:nvPr/>
          </p:nvSpPr>
          <p:spPr>
            <a:xfrm>
              <a:off x="4477328" y="1064529"/>
              <a:ext cx="4674738" cy="74616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300" b="1">
                <a:solidFill>
                  <a:schemeClr val="tx2"/>
                </a:solidFill>
                <a:latin typeface="標楷體" panose="03000509000000000000" pitchFamily="65" charset="-120"/>
                <a:ea typeface="汉仪菱心体简" panose="02010609000101010101"/>
              </a:endParaRPr>
            </a:p>
          </p:txBody>
        </p:sp>
        <p:sp>
          <p:nvSpPr>
            <p:cNvPr id="84" name="矩形: 圆角 83">
              <a:extLst>
                <a:ext uri="{FF2B5EF4-FFF2-40B4-BE49-F238E27FC236}">
                  <a16:creationId xmlns:a16="http://schemas.microsoft.com/office/drawing/2014/main" id="{08B88A99-0C41-FD17-5D86-E71AD48C26AC}"/>
                </a:ext>
              </a:extLst>
            </p:cNvPr>
            <p:cNvSpPr/>
            <p:nvPr/>
          </p:nvSpPr>
          <p:spPr>
            <a:xfrm>
              <a:off x="3995721" y="1064528"/>
              <a:ext cx="726872" cy="74617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01</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sp>
        <p:nvSpPr>
          <p:cNvPr id="24" name="椭圆 23">
            <a:extLst>
              <a:ext uri="{FF2B5EF4-FFF2-40B4-BE49-F238E27FC236}">
                <a16:creationId xmlns:a16="http://schemas.microsoft.com/office/drawing/2014/main" id="{B842225E-4E85-382B-BABB-105BD1D2C2FB}"/>
              </a:ext>
            </a:extLst>
          </p:cNvPr>
          <p:cNvSpPr/>
          <p:nvPr/>
        </p:nvSpPr>
        <p:spPr>
          <a:xfrm>
            <a:off x="-625529" y="7482514"/>
            <a:ext cx="1237128" cy="1237128"/>
          </a:xfrm>
          <a:prstGeom prst="ellipse">
            <a:avLst/>
          </a:prstGeom>
          <a:noFill/>
          <a:ln w="317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10FAB35A-817F-BB59-0CC1-57087C0C9895}"/>
              </a:ext>
            </a:extLst>
          </p:cNvPr>
          <p:cNvSpPr/>
          <p:nvPr/>
        </p:nvSpPr>
        <p:spPr>
          <a:xfrm>
            <a:off x="-1468422" y="-2213113"/>
            <a:ext cx="4388525" cy="43885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40" name="矩形: 圆角 10">
            <a:extLst>
              <a:ext uri="{FF2B5EF4-FFF2-40B4-BE49-F238E27FC236}">
                <a16:creationId xmlns:a16="http://schemas.microsoft.com/office/drawing/2014/main" id="{0EAEA84D-B262-B2F0-AC8E-A8096D9B7A90}"/>
              </a:ext>
            </a:extLst>
          </p:cNvPr>
          <p:cNvSpPr/>
          <p:nvPr/>
        </p:nvSpPr>
        <p:spPr>
          <a:xfrm>
            <a:off x="4477512" y="1962980"/>
            <a:ext cx="4674553" cy="74616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300" b="1">
              <a:solidFill>
                <a:schemeClr val="tx2"/>
              </a:solidFill>
              <a:ea typeface="新細明體"/>
              <a:cs typeface="Calibri"/>
            </a:endParaRPr>
          </a:p>
        </p:txBody>
      </p:sp>
      <p:grpSp>
        <p:nvGrpSpPr>
          <p:cNvPr id="39" name="群組 38">
            <a:extLst>
              <a:ext uri="{FF2B5EF4-FFF2-40B4-BE49-F238E27FC236}">
                <a16:creationId xmlns:a16="http://schemas.microsoft.com/office/drawing/2014/main" id="{7EAA6E18-3DE2-6566-8AA4-6F8D3D4BA68B}"/>
              </a:ext>
            </a:extLst>
          </p:cNvPr>
          <p:cNvGrpSpPr/>
          <p:nvPr/>
        </p:nvGrpSpPr>
        <p:grpSpPr>
          <a:xfrm>
            <a:off x="4012999" y="2861430"/>
            <a:ext cx="5139066" cy="808555"/>
            <a:chOff x="4012999" y="2861430"/>
            <a:chExt cx="5139066" cy="808555"/>
          </a:xfrm>
        </p:grpSpPr>
        <p:sp>
          <p:nvSpPr>
            <p:cNvPr id="43" name="矩形: 圆角 10">
              <a:extLst>
                <a:ext uri="{FF2B5EF4-FFF2-40B4-BE49-F238E27FC236}">
                  <a16:creationId xmlns:a16="http://schemas.microsoft.com/office/drawing/2014/main" id="{E7CF0C8D-5FDB-C940-4322-28A9DC637528}"/>
                </a:ext>
              </a:extLst>
            </p:cNvPr>
            <p:cNvSpPr/>
            <p:nvPr/>
          </p:nvSpPr>
          <p:spPr>
            <a:xfrm>
              <a:off x="4509037" y="2861431"/>
              <a:ext cx="4643028" cy="808554"/>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44" name="矩形: 圆角 43">
              <a:extLst>
                <a:ext uri="{FF2B5EF4-FFF2-40B4-BE49-F238E27FC236}">
                  <a16:creationId xmlns:a16="http://schemas.microsoft.com/office/drawing/2014/main" id="{3DD43ACD-382E-E748-77EF-64F8A833A896}"/>
                </a:ext>
              </a:extLst>
            </p:cNvPr>
            <p:cNvSpPr/>
            <p:nvPr/>
          </p:nvSpPr>
          <p:spPr>
            <a:xfrm>
              <a:off x="4012999" y="2861430"/>
              <a:ext cx="748651" cy="808555"/>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03</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grpSp>
        <p:nvGrpSpPr>
          <p:cNvPr id="45" name="组合 44">
            <a:extLst>
              <a:ext uri="{FF2B5EF4-FFF2-40B4-BE49-F238E27FC236}">
                <a16:creationId xmlns:a16="http://schemas.microsoft.com/office/drawing/2014/main" id="{36DFEED1-BF2B-322C-DB1A-C88CCFEE5D24}"/>
              </a:ext>
            </a:extLst>
          </p:cNvPr>
          <p:cNvGrpSpPr/>
          <p:nvPr/>
        </p:nvGrpSpPr>
        <p:grpSpPr>
          <a:xfrm>
            <a:off x="3995721" y="3823320"/>
            <a:ext cx="5166419" cy="746168"/>
            <a:chOff x="3586880" y="2061141"/>
            <a:chExt cx="5222229" cy="720000"/>
          </a:xfrm>
        </p:grpSpPr>
        <p:sp>
          <p:nvSpPr>
            <p:cNvPr id="46" name="矩形: 圆角 10">
              <a:extLst>
                <a:ext uri="{FF2B5EF4-FFF2-40B4-BE49-F238E27FC236}">
                  <a16:creationId xmlns:a16="http://schemas.microsoft.com/office/drawing/2014/main" id="{035EC8DD-6968-E672-5737-04988529BE5A}"/>
                </a:ext>
              </a:extLst>
            </p:cNvPr>
            <p:cNvSpPr/>
            <p:nvPr/>
          </p:nvSpPr>
          <p:spPr>
            <a:xfrm>
              <a:off x="4063934" y="2061142"/>
              <a:ext cx="4745175"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47" name="矩形: 圆角 46">
              <a:extLst>
                <a:ext uri="{FF2B5EF4-FFF2-40B4-BE49-F238E27FC236}">
                  <a16:creationId xmlns:a16="http://schemas.microsoft.com/office/drawing/2014/main" id="{E021EBA7-F3C6-35D5-45B5-529E68A45863}"/>
                </a:ext>
              </a:extLst>
            </p:cNvPr>
            <p:cNvSpPr/>
            <p:nvPr/>
          </p:nvSpPr>
          <p:spPr>
            <a:xfrm>
              <a:off x="3586880" y="2061141"/>
              <a:ext cx="720000"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04</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sp>
        <p:nvSpPr>
          <p:cNvPr id="49" name="文本框 48">
            <a:extLst>
              <a:ext uri="{FF2B5EF4-FFF2-40B4-BE49-F238E27FC236}">
                <a16:creationId xmlns:a16="http://schemas.microsoft.com/office/drawing/2014/main" id="{4BF1106C-B457-9498-4709-3F69EEA5548D}"/>
              </a:ext>
            </a:extLst>
          </p:cNvPr>
          <p:cNvSpPr txBox="1"/>
          <p:nvPr/>
        </p:nvSpPr>
        <p:spPr>
          <a:xfrm>
            <a:off x="1079638" y="2053220"/>
            <a:ext cx="2831544" cy="3401825"/>
          </a:xfrm>
          <a:prstGeom prst="rect">
            <a:avLst/>
          </a:prstGeom>
          <a:noFill/>
        </p:spPr>
        <p:txBody>
          <a:bodyPr vert="eaVert" wrap="square" lIns="91440" tIns="45720" rIns="91440" bIns="4572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zh-CN" altLang="en-US" sz="8600">
                <a:solidFill>
                  <a:schemeClr val="accent1"/>
                </a:solidFill>
                <a:latin typeface="汉仪菱心体简" panose="02010609000101010101" pitchFamily="2" charset="-122"/>
                <a:ea typeface="汉仪菱心体简"/>
              </a:rPr>
              <a:t>目錄</a:t>
            </a:r>
          </a:p>
          <a:p>
            <a:endParaRPr lang="zh-CN" altLang="en-US" sz="8600">
              <a:solidFill>
                <a:schemeClr val="accent1"/>
              </a:solidFill>
              <a:latin typeface="汉仪菱心体简" panose="02010609000101010101" pitchFamily="2" charset="-122"/>
              <a:ea typeface="汉仪菱心体简" panose="02010609000101010101" pitchFamily="2" charset="-122"/>
            </a:endParaRPr>
          </a:p>
        </p:txBody>
      </p:sp>
      <p:sp>
        <p:nvSpPr>
          <p:cNvPr id="50" name="文本框 49">
            <a:extLst>
              <a:ext uri="{FF2B5EF4-FFF2-40B4-BE49-F238E27FC236}">
                <a16:creationId xmlns:a16="http://schemas.microsoft.com/office/drawing/2014/main" id="{C8F3F4C0-D710-AF64-2FB2-0D28F21711F0}"/>
              </a:ext>
            </a:extLst>
          </p:cNvPr>
          <p:cNvSpPr txBox="1"/>
          <p:nvPr/>
        </p:nvSpPr>
        <p:spPr>
          <a:xfrm>
            <a:off x="1860750" y="2774082"/>
            <a:ext cx="627864" cy="2392733"/>
          </a:xfrm>
          <a:prstGeom prst="rect">
            <a:avLst/>
          </a:prstGeom>
          <a:noFill/>
        </p:spPr>
        <p:txBody>
          <a:bodyPr vert="eaVert"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en-US" altLang="zh-CN" sz="2880">
                <a:latin typeface="微软雅黑" panose="020B0503020204020204" pitchFamily="34" charset="-122"/>
                <a:ea typeface="微软雅黑" panose="020B0503020204020204" pitchFamily="34" charset="-122"/>
              </a:rPr>
              <a:t>CONTNENTS</a:t>
            </a:r>
            <a:endParaRPr lang="zh-CN" altLang="en-US" sz="2880">
              <a:latin typeface="微软雅黑" panose="020B0503020204020204" pitchFamily="34" charset="-122"/>
              <a:ea typeface="微软雅黑" panose="020B0503020204020204" pitchFamily="34" charset="-122"/>
            </a:endParaRPr>
          </a:p>
        </p:txBody>
      </p:sp>
      <p:sp>
        <p:nvSpPr>
          <p:cNvPr id="22" name="TextBox 4">
            <a:extLst>
              <a:ext uri="{FF2B5EF4-FFF2-40B4-BE49-F238E27FC236}">
                <a16:creationId xmlns:a16="http://schemas.microsoft.com/office/drawing/2014/main" id="{4D161B0F-2D00-C9C8-7B89-F743A9FED0FA}"/>
              </a:ext>
            </a:extLst>
          </p:cNvPr>
          <p:cNvSpPr txBox="1"/>
          <p:nvPr/>
        </p:nvSpPr>
        <p:spPr>
          <a:xfrm>
            <a:off x="1" y="7"/>
            <a:ext cx="725840" cy="134717"/>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nSpc>
                <a:spcPct val="200000"/>
              </a:lnSpc>
            </a:pPr>
            <a:r>
              <a:rPr lang="zh-CN" altLang="en-US" sz="162">
                <a:solidFill>
                  <a:schemeClr val="tx1">
                    <a:alpha val="0"/>
                  </a:schemeClr>
                </a:solidFill>
                <a:latin typeface="微软雅黑" panose="020B0503020204020204" pitchFamily="34" charset="-122"/>
                <a:ea typeface="微软雅黑" panose="020B0503020204020204" pitchFamily="34" charset="-122"/>
              </a:rPr>
              <a:t>行业</a:t>
            </a:r>
            <a:r>
              <a:rPr lang="en-US" altLang="zh-CN" sz="162">
                <a:solidFill>
                  <a:schemeClr val="tx1">
                    <a:alpha val="0"/>
                  </a:schemeClr>
                </a:solidFill>
                <a:latin typeface="微软雅黑" panose="020B0503020204020204" pitchFamily="34" charset="-122"/>
                <a:ea typeface="微软雅黑" panose="020B0503020204020204" pitchFamily="34" charset="-122"/>
              </a:rPr>
              <a:t>PPT</a:t>
            </a:r>
            <a:r>
              <a:rPr lang="zh-CN" altLang="en-US" sz="162">
                <a:solidFill>
                  <a:schemeClr val="tx1">
                    <a:alpha val="0"/>
                  </a:schemeClr>
                </a:solidFill>
                <a:latin typeface="微软雅黑" panose="020B0503020204020204" pitchFamily="34" charset="-122"/>
                <a:ea typeface="微软雅黑" panose="020B0503020204020204" pitchFamily="34" charset="-122"/>
              </a:rPr>
              <a:t>模板</a:t>
            </a:r>
            <a:r>
              <a:rPr lang="en-US" altLang="zh-CN" sz="162">
                <a:solidFill>
                  <a:schemeClr val="tx1">
                    <a:alpha val="0"/>
                  </a:schemeClr>
                </a:solidFill>
                <a:latin typeface="微软雅黑" panose="020B0503020204020204" pitchFamily="34" charset="-122"/>
                <a:ea typeface="微软雅黑" panose="020B0503020204020204" pitchFamily="34" charset="-122"/>
              </a:rPr>
              <a:t>http://www.1ppt.com/hangye/</a:t>
            </a:r>
          </a:p>
        </p:txBody>
      </p:sp>
      <p:grpSp>
        <p:nvGrpSpPr>
          <p:cNvPr id="5" name="组合 44">
            <a:extLst>
              <a:ext uri="{FF2B5EF4-FFF2-40B4-BE49-F238E27FC236}">
                <a16:creationId xmlns:a16="http://schemas.microsoft.com/office/drawing/2014/main" id="{3CA6CB53-40C7-D652-0F46-FC56E3125B16}"/>
              </a:ext>
            </a:extLst>
          </p:cNvPr>
          <p:cNvGrpSpPr/>
          <p:nvPr/>
        </p:nvGrpSpPr>
        <p:grpSpPr>
          <a:xfrm>
            <a:off x="4012999" y="5557094"/>
            <a:ext cx="5166419" cy="864000"/>
            <a:chOff x="3586880" y="2061141"/>
            <a:chExt cx="5222229" cy="720000"/>
          </a:xfrm>
        </p:grpSpPr>
        <p:sp>
          <p:nvSpPr>
            <p:cNvPr id="6" name="矩形: 圆角 10">
              <a:extLst>
                <a:ext uri="{FF2B5EF4-FFF2-40B4-BE49-F238E27FC236}">
                  <a16:creationId xmlns:a16="http://schemas.microsoft.com/office/drawing/2014/main" id="{A41119B1-0BA0-BDD5-B2F7-B91A17D2FE91}"/>
                </a:ext>
              </a:extLst>
            </p:cNvPr>
            <p:cNvSpPr/>
            <p:nvPr/>
          </p:nvSpPr>
          <p:spPr>
            <a:xfrm>
              <a:off x="4063934" y="2061142"/>
              <a:ext cx="4745175"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7" name="矩形: 圆角 46">
              <a:extLst>
                <a:ext uri="{FF2B5EF4-FFF2-40B4-BE49-F238E27FC236}">
                  <a16:creationId xmlns:a16="http://schemas.microsoft.com/office/drawing/2014/main" id="{502069AE-5ABB-BE8D-73D8-455424F2FA15}"/>
                </a:ext>
              </a:extLst>
            </p:cNvPr>
            <p:cNvSpPr/>
            <p:nvPr/>
          </p:nvSpPr>
          <p:spPr>
            <a:xfrm>
              <a:off x="3586880" y="2061141"/>
              <a:ext cx="720000"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06</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grpSp>
        <p:nvGrpSpPr>
          <p:cNvPr id="8" name="组合 44">
            <a:extLst>
              <a:ext uri="{FF2B5EF4-FFF2-40B4-BE49-F238E27FC236}">
                <a16:creationId xmlns:a16="http://schemas.microsoft.com/office/drawing/2014/main" id="{04ECCA89-8016-799A-72E9-AD0C2F23E30C}"/>
              </a:ext>
            </a:extLst>
          </p:cNvPr>
          <p:cNvGrpSpPr/>
          <p:nvPr/>
        </p:nvGrpSpPr>
        <p:grpSpPr>
          <a:xfrm>
            <a:off x="3995721" y="4706880"/>
            <a:ext cx="5166419" cy="746167"/>
            <a:chOff x="3586880" y="2061141"/>
            <a:chExt cx="5222229" cy="720000"/>
          </a:xfrm>
        </p:grpSpPr>
        <p:sp>
          <p:nvSpPr>
            <p:cNvPr id="9" name="矩形: 圆角 10">
              <a:extLst>
                <a:ext uri="{FF2B5EF4-FFF2-40B4-BE49-F238E27FC236}">
                  <a16:creationId xmlns:a16="http://schemas.microsoft.com/office/drawing/2014/main" id="{0DABCE3F-81E4-2B88-AB5C-7F6BB38DC162}"/>
                </a:ext>
              </a:extLst>
            </p:cNvPr>
            <p:cNvSpPr/>
            <p:nvPr/>
          </p:nvSpPr>
          <p:spPr>
            <a:xfrm>
              <a:off x="4063934" y="2061142"/>
              <a:ext cx="4745175"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10" name="矩形: 圆角 46">
              <a:extLst>
                <a:ext uri="{FF2B5EF4-FFF2-40B4-BE49-F238E27FC236}">
                  <a16:creationId xmlns:a16="http://schemas.microsoft.com/office/drawing/2014/main" id="{21C40564-9EF9-E97C-4083-993D0D4F1963}"/>
                </a:ext>
              </a:extLst>
            </p:cNvPr>
            <p:cNvSpPr/>
            <p:nvPr/>
          </p:nvSpPr>
          <p:spPr>
            <a:xfrm>
              <a:off x="3586880" y="2061141"/>
              <a:ext cx="720000"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05</a:t>
              </a:r>
            </a:p>
          </p:txBody>
        </p:sp>
      </p:grpSp>
      <p:grpSp>
        <p:nvGrpSpPr>
          <p:cNvPr id="11" name="组合 44">
            <a:extLst>
              <a:ext uri="{FF2B5EF4-FFF2-40B4-BE49-F238E27FC236}">
                <a16:creationId xmlns:a16="http://schemas.microsoft.com/office/drawing/2014/main" id="{D94A4D41-1B7D-E9BD-F83A-E5702DC0E5BF}"/>
              </a:ext>
            </a:extLst>
          </p:cNvPr>
          <p:cNvGrpSpPr/>
          <p:nvPr/>
        </p:nvGrpSpPr>
        <p:grpSpPr>
          <a:xfrm>
            <a:off x="3995721" y="6541033"/>
            <a:ext cx="5166419" cy="755580"/>
            <a:chOff x="3586880" y="2061141"/>
            <a:chExt cx="5222229" cy="720000"/>
          </a:xfrm>
        </p:grpSpPr>
        <p:sp>
          <p:nvSpPr>
            <p:cNvPr id="12" name="矩形: 圆角 10">
              <a:extLst>
                <a:ext uri="{FF2B5EF4-FFF2-40B4-BE49-F238E27FC236}">
                  <a16:creationId xmlns:a16="http://schemas.microsoft.com/office/drawing/2014/main" id="{02BCE65B-C33F-2718-E25A-13F64F7C2B1C}"/>
                </a:ext>
              </a:extLst>
            </p:cNvPr>
            <p:cNvSpPr/>
            <p:nvPr/>
          </p:nvSpPr>
          <p:spPr>
            <a:xfrm>
              <a:off x="4063934" y="2061142"/>
              <a:ext cx="4745175"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13" name="矩形: 圆角 46">
              <a:extLst>
                <a:ext uri="{FF2B5EF4-FFF2-40B4-BE49-F238E27FC236}">
                  <a16:creationId xmlns:a16="http://schemas.microsoft.com/office/drawing/2014/main" id="{8CBA8300-AC66-996F-0A9E-88ED1247024E}"/>
                </a:ext>
              </a:extLst>
            </p:cNvPr>
            <p:cNvSpPr/>
            <p:nvPr/>
          </p:nvSpPr>
          <p:spPr>
            <a:xfrm>
              <a:off x="3586880" y="2061141"/>
              <a:ext cx="720000"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07</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grpSp>
        <p:nvGrpSpPr>
          <p:cNvPr id="14" name="组合 44">
            <a:extLst>
              <a:ext uri="{FF2B5EF4-FFF2-40B4-BE49-F238E27FC236}">
                <a16:creationId xmlns:a16="http://schemas.microsoft.com/office/drawing/2014/main" id="{E2C7D6C3-7331-0A1E-FEBD-63E2C017E682}"/>
              </a:ext>
            </a:extLst>
          </p:cNvPr>
          <p:cNvGrpSpPr/>
          <p:nvPr/>
        </p:nvGrpSpPr>
        <p:grpSpPr>
          <a:xfrm>
            <a:off x="9208205" y="2561470"/>
            <a:ext cx="4397963" cy="755579"/>
            <a:chOff x="3586880" y="2061141"/>
            <a:chExt cx="5222229" cy="720000"/>
          </a:xfrm>
        </p:grpSpPr>
        <p:sp>
          <p:nvSpPr>
            <p:cNvPr id="15" name="矩形: 圆角 10">
              <a:extLst>
                <a:ext uri="{FF2B5EF4-FFF2-40B4-BE49-F238E27FC236}">
                  <a16:creationId xmlns:a16="http://schemas.microsoft.com/office/drawing/2014/main" id="{5964637B-8609-EA31-A7DB-BEDB12C96183}"/>
                </a:ext>
              </a:extLst>
            </p:cNvPr>
            <p:cNvSpPr/>
            <p:nvPr/>
          </p:nvSpPr>
          <p:spPr>
            <a:xfrm>
              <a:off x="4063934" y="2061142"/>
              <a:ext cx="4745175"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16" name="矩形: 圆角 46">
              <a:extLst>
                <a:ext uri="{FF2B5EF4-FFF2-40B4-BE49-F238E27FC236}">
                  <a16:creationId xmlns:a16="http://schemas.microsoft.com/office/drawing/2014/main" id="{F467FBEE-56C8-F2CF-4E51-FB41CF0C7D0F}"/>
                </a:ext>
              </a:extLst>
            </p:cNvPr>
            <p:cNvSpPr/>
            <p:nvPr/>
          </p:nvSpPr>
          <p:spPr>
            <a:xfrm>
              <a:off x="3586880" y="2061141"/>
              <a:ext cx="942279"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08</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grpSp>
        <p:nvGrpSpPr>
          <p:cNvPr id="17" name="组合 27">
            <a:extLst>
              <a:ext uri="{FF2B5EF4-FFF2-40B4-BE49-F238E27FC236}">
                <a16:creationId xmlns:a16="http://schemas.microsoft.com/office/drawing/2014/main" id="{DDA03E57-050D-4286-798E-C3B20BE8925D}"/>
              </a:ext>
            </a:extLst>
          </p:cNvPr>
          <p:cNvGrpSpPr/>
          <p:nvPr/>
        </p:nvGrpSpPr>
        <p:grpSpPr>
          <a:xfrm>
            <a:off x="9208205" y="3397104"/>
            <a:ext cx="4397964" cy="746170"/>
            <a:chOff x="3586880" y="2061141"/>
            <a:chExt cx="5107596" cy="720000"/>
          </a:xfrm>
        </p:grpSpPr>
        <p:sp>
          <p:nvSpPr>
            <p:cNvPr id="18" name="矩形: 圆角 10">
              <a:extLst>
                <a:ext uri="{FF2B5EF4-FFF2-40B4-BE49-F238E27FC236}">
                  <a16:creationId xmlns:a16="http://schemas.microsoft.com/office/drawing/2014/main" id="{FD2E96CE-A8CC-6C79-D2E9-61C40785800D}"/>
                </a:ext>
              </a:extLst>
            </p:cNvPr>
            <p:cNvSpPr/>
            <p:nvPr/>
          </p:nvSpPr>
          <p:spPr>
            <a:xfrm>
              <a:off x="4063934" y="2061142"/>
              <a:ext cx="4630542"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300">
                <a:solidFill>
                  <a:schemeClr val="tx2"/>
                </a:solidFill>
                <a:latin typeface="標楷體" panose="03000509000000000000" pitchFamily="65" charset="-120"/>
                <a:ea typeface="汉仪菱心体简" panose="02010609000101010101"/>
              </a:endParaRPr>
            </a:p>
          </p:txBody>
        </p:sp>
        <p:sp>
          <p:nvSpPr>
            <p:cNvPr id="19" name="矩形: 圆角 83">
              <a:extLst>
                <a:ext uri="{FF2B5EF4-FFF2-40B4-BE49-F238E27FC236}">
                  <a16:creationId xmlns:a16="http://schemas.microsoft.com/office/drawing/2014/main" id="{24CB01D9-E017-F368-3BE2-C3490D612731}"/>
                </a:ext>
              </a:extLst>
            </p:cNvPr>
            <p:cNvSpPr/>
            <p:nvPr/>
          </p:nvSpPr>
          <p:spPr>
            <a:xfrm>
              <a:off x="3586880" y="2061141"/>
              <a:ext cx="921595"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09</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grpSp>
        <p:nvGrpSpPr>
          <p:cNvPr id="20" name="组合 38">
            <a:extLst>
              <a:ext uri="{FF2B5EF4-FFF2-40B4-BE49-F238E27FC236}">
                <a16:creationId xmlns:a16="http://schemas.microsoft.com/office/drawing/2014/main" id="{DA6C2D47-0E9D-248E-1880-581008B114CC}"/>
              </a:ext>
            </a:extLst>
          </p:cNvPr>
          <p:cNvGrpSpPr/>
          <p:nvPr/>
        </p:nvGrpSpPr>
        <p:grpSpPr>
          <a:xfrm>
            <a:off x="9225484" y="4295555"/>
            <a:ext cx="4380685" cy="746170"/>
            <a:chOff x="3586880" y="2061141"/>
            <a:chExt cx="5277830" cy="720000"/>
          </a:xfrm>
        </p:grpSpPr>
        <p:sp>
          <p:nvSpPr>
            <p:cNvPr id="21" name="矩形: 圆角 10">
              <a:extLst>
                <a:ext uri="{FF2B5EF4-FFF2-40B4-BE49-F238E27FC236}">
                  <a16:creationId xmlns:a16="http://schemas.microsoft.com/office/drawing/2014/main" id="{1645376E-433D-E115-577F-CA4EE3555774}"/>
                </a:ext>
              </a:extLst>
            </p:cNvPr>
            <p:cNvSpPr/>
            <p:nvPr/>
          </p:nvSpPr>
          <p:spPr>
            <a:xfrm>
              <a:off x="4063937" y="2061142"/>
              <a:ext cx="4800773"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en-US" altLang="zh-TW" sz="4050">
                <a:solidFill>
                  <a:schemeClr val="tx2">
                    <a:lumMod val="85000"/>
                    <a:lumOff val="15000"/>
                  </a:schemeClr>
                </a:solidFill>
                <a:ea typeface="新細明體"/>
                <a:cs typeface="Calibri"/>
              </a:endParaRPr>
            </a:p>
          </p:txBody>
        </p:sp>
        <p:sp>
          <p:nvSpPr>
            <p:cNvPr id="29" name="矩形: 圆角 40">
              <a:extLst>
                <a:ext uri="{FF2B5EF4-FFF2-40B4-BE49-F238E27FC236}">
                  <a16:creationId xmlns:a16="http://schemas.microsoft.com/office/drawing/2014/main" id="{F8EA7911-6F2C-E0BD-22F0-57424C5E43D9}"/>
                </a:ext>
              </a:extLst>
            </p:cNvPr>
            <p:cNvSpPr/>
            <p:nvPr/>
          </p:nvSpPr>
          <p:spPr>
            <a:xfrm>
              <a:off x="3586880" y="2061141"/>
              <a:ext cx="933900"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10</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grpSp>
        <p:nvGrpSpPr>
          <p:cNvPr id="30" name="组合 41">
            <a:extLst>
              <a:ext uri="{FF2B5EF4-FFF2-40B4-BE49-F238E27FC236}">
                <a16:creationId xmlns:a16="http://schemas.microsoft.com/office/drawing/2014/main" id="{1EDD2634-0250-E9D0-F5B1-582CDC4F835F}"/>
              </a:ext>
            </a:extLst>
          </p:cNvPr>
          <p:cNvGrpSpPr/>
          <p:nvPr/>
        </p:nvGrpSpPr>
        <p:grpSpPr>
          <a:xfrm>
            <a:off x="9225484" y="5194006"/>
            <a:ext cx="4380684" cy="808555"/>
            <a:chOff x="3586881" y="2061141"/>
            <a:chExt cx="4942391" cy="720000"/>
          </a:xfrm>
        </p:grpSpPr>
        <p:sp>
          <p:nvSpPr>
            <p:cNvPr id="31" name="矩形: 圆角 10">
              <a:extLst>
                <a:ext uri="{FF2B5EF4-FFF2-40B4-BE49-F238E27FC236}">
                  <a16:creationId xmlns:a16="http://schemas.microsoft.com/office/drawing/2014/main" id="{E08AB590-568A-17A3-9F06-D97883642458}"/>
                </a:ext>
              </a:extLst>
            </p:cNvPr>
            <p:cNvSpPr/>
            <p:nvPr/>
          </p:nvSpPr>
          <p:spPr>
            <a:xfrm>
              <a:off x="4063934" y="2061142"/>
              <a:ext cx="4465338" cy="719999"/>
            </a:xfrm>
            <a:prstGeom prst="roundRect">
              <a:avLst>
                <a:gd name="adj" fmla="val 50000"/>
              </a:avLst>
            </a:prstGeom>
            <a:solidFill>
              <a:schemeClr val="bg1"/>
            </a:solidFill>
            <a:ln w="12700">
              <a:solidFill>
                <a:schemeClr val="accent1">
                  <a:lumMod val="40000"/>
                  <a:lumOff val="60000"/>
                </a:schemeClr>
              </a:solidFill>
              <a:round/>
            </a:ln>
            <a:effectLst/>
          </p:spPr>
          <p:txBody>
            <a:bodyPr vert="horz" wrap="square" lIns="432000" tIns="54864" rIns="109728" bIns="54864" numCol="1" anchor="ctr"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4050">
                <a:solidFill>
                  <a:schemeClr val="tx2">
                    <a:lumMod val="85000"/>
                    <a:lumOff val="15000"/>
                  </a:schemeClr>
                </a:solidFill>
                <a:latin typeface="汉仪菱心体简" panose="02010609000101010101" pitchFamily="2" charset="-122"/>
                <a:ea typeface="汉仪菱心体简" panose="02010609000101010101" pitchFamily="2" charset="-122"/>
              </a:endParaRPr>
            </a:p>
          </p:txBody>
        </p:sp>
        <p:sp>
          <p:nvSpPr>
            <p:cNvPr id="32" name="矩形: 圆角 43">
              <a:extLst>
                <a:ext uri="{FF2B5EF4-FFF2-40B4-BE49-F238E27FC236}">
                  <a16:creationId xmlns:a16="http://schemas.microsoft.com/office/drawing/2014/main" id="{B75E67B9-4C12-963C-C75D-05327DD5288F}"/>
                </a:ext>
              </a:extLst>
            </p:cNvPr>
            <p:cNvSpPr/>
            <p:nvPr/>
          </p:nvSpPr>
          <p:spPr>
            <a:xfrm>
              <a:off x="3586881" y="2061141"/>
              <a:ext cx="874545" cy="720000"/>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11</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sp>
        <p:nvSpPr>
          <p:cNvPr id="3" name="文字方塊 2">
            <a:extLst>
              <a:ext uri="{FF2B5EF4-FFF2-40B4-BE49-F238E27FC236}">
                <a16:creationId xmlns:a16="http://schemas.microsoft.com/office/drawing/2014/main" id="{5A196124-3019-72A3-B5BD-A3549C7E2B98}"/>
              </a:ext>
            </a:extLst>
          </p:cNvPr>
          <p:cNvSpPr txBox="1"/>
          <p:nvPr/>
        </p:nvSpPr>
        <p:spPr>
          <a:xfrm>
            <a:off x="4944627" y="2058309"/>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ea typeface="標楷體"/>
              </a:rPr>
              <a:t>研究內容</a:t>
            </a:r>
          </a:p>
        </p:txBody>
      </p:sp>
      <p:sp>
        <p:nvSpPr>
          <p:cNvPr id="4" name="文字方塊 3">
            <a:extLst>
              <a:ext uri="{FF2B5EF4-FFF2-40B4-BE49-F238E27FC236}">
                <a16:creationId xmlns:a16="http://schemas.microsoft.com/office/drawing/2014/main" id="{91BA1332-CEF6-D47A-7939-11785F282418}"/>
              </a:ext>
            </a:extLst>
          </p:cNvPr>
          <p:cNvSpPr txBox="1"/>
          <p:nvPr/>
        </p:nvSpPr>
        <p:spPr>
          <a:xfrm>
            <a:off x="4944627" y="2985065"/>
            <a:ext cx="27562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ea typeface="標楷體"/>
              </a:rPr>
              <a:t>軟體資源規劃</a:t>
            </a:r>
          </a:p>
        </p:txBody>
      </p:sp>
      <p:sp>
        <p:nvSpPr>
          <p:cNvPr id="33" name="文字方塊 32">
            <a:extLst>
              <a:ext uri="{FF2B5EF4-FFF2-40B4-BE49-F238E27FC236}">
                <a16:creationId xmlns:a16="http://schemas.microsoft.com/office/drawing/2014/main" id="{55900352-FF7F-699E-88C9-EF6C6D409702}"/>
              </a:ext>
            </a:extLst>
          </p:cNvPr>
          <p:cNvSpPr txBox="1"/>
          <p:nvPr/>
        </p:nvSpPr>
        <p:spPr>
          <a:xfrm>
            <a:off x="4944627" y="39764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zh-TW" sz="3200" b="1">
                <a:solidFill>
                  <a:schemeClr val="accent1"/>
                </a:solidFill>
                <a:ea typeface="標楷體"/>
              </a:rPr>
              <a:t>修課</a:t>
            </a:r>
          </a:p>
        </p:txBody>
      </p:sp>
      <p:sp>
        <p:nvSpPr>
          <p:cNvPr id="34" name="文字方塊 33">
            <a:extLst>
              <a:ext uri="{FF2B5EF4-FFF2-40B4-BE49-F238E27FC236}">
                <a16:creationId xmlns:a16="http://schemas.microsoft.com/office/drawing/2014/main" id="{D108CFBB-EC3A-EB2B-13B4-C314A3ACAEA3}"/>
              </a:ext>
            </a:extLst>
          </p:cNvPr>
          <p:cNvSpPr txBox="1"/>
          <p:nvPr/>
        </p:nvSpPr>
        <p:spPr>
          <a:xfrm>
            <a:off x="4944627" y="4840698"/>
            <a:ext cx="37882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ea typeface="標楷體"/>
              </a:rPr>
              <a:t>相關網站參考</a:t>
            </a:r>
          </a:p>
        </p:txBody>
      </p:sp>
      <p:sp>
        <p:nvSpPr>
          <p:cNvPr id="35" name="文字方塊 34">
            <a:extLst>
              <a:ext uri="{FF2B5EF4-FFF2-40B4-BE49-F238E27FC236}">
                <a16:creationId xmlns:a16="http://schemas.microsoft.com/office/drawing/2014/main" id="{8D3F226C-3772-E0A1-DEF2-95D14E73CAF5}"/>
              </a:ext>
            </a:extLst>
          </p:cNvPr>
          <p:cNvSpPr txBox="1"/>
          <p:nvPr/>
        </p:nvSpPr>
        <p:spPr>
          <a:xfrm>
            <a:off x="4944627" y="571520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ea typeface="標楷體"/>
              </a:rPr>
              <a:t>相關論文研究​</a:t>
            </a:r>
          </a:p>
        </p:txBody>
      </p:sp>
      <p:sp>
        <p:nvSpPr>
          <p:cNvPr id="36" name="文字方塊 35">
            <a:extLst>
              <a:ext uri="{FF2B5EF4-FFF2-40B4-BE49-F238E27FC236}">
                <a16:creationId xmlns:a16="http://schemas.microsoft.com/office/drawing/2014/main" id="{C65EA5E5-B61E-BD75-90E8-960E05F68221}"/>
              </a:ext>
            </a:extLst>
          </p:cNvPr>
          <p:cNvSpPr txBox="1"/>
          <p:nvPr/>
        </p:nvSpPr>
        <p:spPr>
          <a:xfrm>
            <a:off x="4944627" y="6629603"/>
            <a:ext cx="3317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zh-TW" sz="3200" b="1">
                <a:solidFill>
                  <a:schemeClr val="accent1"/>
                </a:solidFill>
                <a:latin typeface="標楷體"/>
                <a:ea typeface="標楷體"/>
              </a:rPr>
              <a:t>人力分工與配置</a:t>
            </a:r>
          </a:p>
        </p:txBody>
      </p:sp>
      <p:sp>
        <p:nvSpPr>
          <p:cNvPr id="37" name="文字方塊 36">
            <a:extLst>
              <a:ext uri="{FF2B5EF4-FFF2-40B4-BE49-F238E27FC236}">
                <a16:creationId xmlns:a16="http://schemas.microsoft.com/office/drawing/2014/main" id="{ED97D775-EA10-8717-9ED5-FC63E86504AA}"/>
              </a:ext>
            </a:extLst>
          </p:cNvPr>
          <p:cNvSpPr txBox="1"/>
          <p:nvPr/>
        </p:nvSpPr>
        <p:spPr>
          <a:xfrm>
            <a:off x="10304987" y="267685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zh-TW" sz="3200" b="1">
                <a:solidFill>
                  <a:schemeClr val="accent1"/>
                </a:solidFill>
                <a:latin typeface="標楷體"/>
                <a:ea typeface="標楷體"/>
              </a:rPr>
              <a:t>預期成果</a:t>
            </a:r>
            <a:endParaRPr lang="zh-TW" altLang="zh-TW" sz="3200" b="1">
              <a:solidFill>
                <a:schemeClr val="accent1"/>
              </a:solidFill>
              <a:latin typeface="標楷體"/>
              <a:ea typeface="標楷體"/>
              <a:cs typeface="Calibri" panose="020F0502020204030204"/>
            </a:endParaRPr>
          </a:p>
        </p:txBody>
      </p:sp>
      <p:sp>
        <p:nvSpPr>
          <p:cNvPr id="2" name="文字方塊 1">
            <a:extLst>
              <a:ext uri="{FF2B5EF4-FFF2-40B4-BE49-F238E27FC236}">
                <a16:creationId xmlns:a16="http://schemas.microsoft.com/office/drawing/2014/main" id="{25AA9347-858F-33F7-883C-05A66E9CDF5B}"/>
              </a:ext>
            </a:extLst>
          </p:cNvPr>
          <p:cNvSpPr txBox="1"/>
          <p:nvPr/>
        </p:nvSpPr>
        <p:spPr>
          <a:xfrm>
            <a:off x="4944627" y="1155560"/>
            <a:ext cx="49066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ea typeface="標楷體"/>
              </a:rPr>
              <a:t>研究動機與目的</a:t>
            </a:r>
          </a:p>
        </p:txBody>
      </p:sp>
      <p:sp>
        <p:nvSpPr>
          <p:cNvPr id="38" name="文字方塊 37">
            <a:extLst>
              <a:ext uri="{FF2B5EF4-FFF2-40B4-BE49-F238E27FC236}">
                <a16:creationId xmlns:a16="http://schemas.microsoft.com/office/drawing/2014/main" id="{A971B2C4-3CF8-A243-F2C4-0D2F33FF13AB}"/>
              </a:ext>
            </a:extLst>
          </p:cNvPr>
          <p:cNvSpPr txBox="1"/>
          <p:nvPr/>
        </p:nvSpPr>
        <p:spPr>
          <a:xfrm>
            <a:off x="10304988" y="353158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ea typeface="標楷體"/>
              </a:rPr>
              <a:t>進度規劃</a:t>
            </a:r>
          </a:p>
        </p:txBody>
      </p:sp>
      <p:sp>
        <p:nvSpPr>
          <p:cNvPr id="48" name="文字方塊 47">
            <a:extLst>
              <a:ext uri="{FF2B5EF4-FFF2-40B4-BE49-F238E27FC236}">
                <a16:creationId xmlns:a16="http://schemas.microsoft.com/office/drawing/2014/main" id="{FEB5B3A5-A54D-7EAF-5393-B5665762AFEA}"/>
              </a:ext>
            </a:extLst>
          </p:cNvPr>
          <p:cNvSpPr txBox="1"/>
          <p:nvPr/>
        </p:nvSpPr>
        <p:spPr>
          <a:xfrm>
            <a:off x="10304988" y="445905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200" b="1">
                <a:solidFill>
                  <a:schemeClr val="accent1"/>
                </a:solidFill>
                <a:latin typeface="標楷體"/>
                <a:ea typeface="新細明體"/>
              </a:rPr>
              <a:t>GitHub</a:t>
            </a:r>
          </a:p>
        </p:txBody>
      </p:sp>
      <p:sp>
        <p:nvSpPr>
          <p:cNvPr id="53" name="文字方塊 52">
            <a:extLst>
              <a:ext uri="{FF2B5EF4-FFF2-40B4-BE49-F238E27FC236}">
                <a16:creationId xmlns:a16="http://schemas.microsoft.com/office/drawing/2014/main" id="{A92CD78D-A8D2-9C4C-DF03-08DC013343C5}"/>
              </a:ext>
            </a:extLst>
          </p:cNvPr>
          <p:cNvSpPr txBox="1"/>
          <p:nvPr/>
        </p:nvSpPr>
        <p:spPr>
          <a:xfrm>
            <a:off x="10304988" y="53074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zh-TW" sz="3200" b="1">
                <a:solidFill>
                  <a:schemeClr val="accent1"/>
                </a:solidFill>
                <a:latin typeface="標楷體"/>
                <a:ea typeface="標楷體"/>
              </a:rPr>
              <a:t>參考資料</a:t>
            </a:r>
          </a:p>
        </p:txBody>
      </p:sp>
      <p:sp>
        <p:nvSpPr>
          <p:cNvPr id="52" name="矩形: 圆角 43">
            <a:extLst>
              <a:ext uri="{FF2B5EF4-FFF2-40B4-BE49-F238E27FC236}">
                <a16:creationId xmlns:a16="http://schemas.microsoft.com/office/drawing/2014/main" id="{36ADA146-1373-9A57-1ADC-CDC7BD485142}"/>
              </a:ext>
            </a:extLst>
          </p:cNvPr>
          <p:cNvSpPr/>
          <p:nvPr/>
        </p:nvSpPr>
        <p:spPr>
          <a:xfrm>
            <a:off x="3988936" y="1955051"/>
            <a:ext cx="780735" cy="776471"/>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CN" sz="2850" spc="240">
                <a:solidFill>
                  <a:schemeClr val="bg1"/>
                </a:solidFill>
                <a:latin typeface="微软雅黑"/>
                <a:ea typeface="微软雅黑"/>
                <a:sym typeface="思源黑体 CN Regular" panose="020B0500000000000000" pitchFamily="34" charset="-122"/>
              </a:rPr>
              <a:t>02</a:t>
            </a:r>
            <a:endParaRPr lang="zh-CN" altLang="en-US" sz="2880" spc="24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spTree>
    <p:extLst>
      <p:ext uri="{BB962C8B-B14F-4D97-AF65-F5344CB8AC3E}">
        <p14:creationId xmlns:p14="http://schemas.microsoft.com/office/powerpoint/2010/main" val="36965821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1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ppt_y</p:attrName>
                                        </p:attrNameLst>
                                      </p:cBhvr>
                                      <p:tavLst>
                                        <p:tav tm="0">
                                          <p:val>
                                            <p:strVal val="#ppt_y+#ppt_h*1.125000"/>
                                          </p:val>
                                        </p:tav>
                                        <p:tav tm="100000">
                                          <p:val>
                                            <p:strVal val="#ppt_y"/>
                                          </p:val>
                                        </p:tav>
                                      </p:tavLst>
                                    </p:anim>
                                    <p:animEffect transition="in" filter="wipe(up)">
                                      <p:cBhvr>
                                        <p:cTn id="12" dur="500"/>
                                        <p:tgtEl>
                                          <p:spTgt spid="2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ppt_y</p:attrName>
                                        </p:attrNameLst>
                                      </p:cBhvr>
                                      <p:tavLst>
                                        <p:tav tm="0">
                                          <p:val>
                                            <p:strVal val="#ppt_y+#ppt_h*1.125000"/>
                                          </p:val>
                                        </p:tav>
                                        <p:tav tm="100000">
                                          <p:val>
                                            <p:strVal val="#ppt_y"/>
                                          </p:val>
                                        </p:tav>
                                      </p:tavLst>
                                    </p:anim>
                                    <p:animEffect transition="in" filter="wipe(up)">
                                      <p:cBhvr>
                                        <p:cTn id="16" dur="500"/>
                                        <p:tgtEl>
                                          <p:spTgt spid="2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ppt_y</p:attrName>
                                        </p:attrNameLst>
                                      </p:cBhvr>
                                      <p:tavLst>
                                        <p:tav tm="0">
                                          <p:val>
                                            <p:strVal val="#ppt_y+#ppt_h*1.125000"/>
                                          </p:val>
                                        </p:tav>
                                        <p:tav tm="100000">
                                          <p:val>
                                            <p:strVal val="#ppt_y"/>
                                          </p:val>
                                        </p:tav>
                                      </p:tavLst>
                                    </p:anim>
                                    <p:animEffect transition="in" filter="wipe(up)">
                                      <p:cBhvr>
                                        <p:cTn id="20" dur="500"/>
                                        <p:tgtEl>
                                          <p:spTgt spid="24"/>
                                        </p:tgtEl>
                                      </p:cBhvr>
                                    </p:animEffect>
                                  </p:childTnLst>
                                </p:cTn>
                              </p:par>
                              <p:par>
                                <p:cTn id="21" presetID="1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ppt_y</p:attrName>
                                        </p:attrNameLst>
                                      </p:cBhvr>
                                      <p:tavLst>
                                        <p:tav tm="0">
                                          <p:val>
                                            <p:strVal val="#ppt_y+#ppt_h*1.125000"/>
                                          </p:val>
                                        </p:tav>
                                        <p:tav tm="100000">
                                          <p:val>
                                            <p:strVal val="#ppt_y"/>
                                          </p:val>
                                        </p:tav>
                                      </p:tavLst>
                                    </p:anim>
                                    <p:animEffect transition="in" filter="wipe(up)">
                                      <p:cBhvr>
                                        <p:cTn id="24" dur="500"/>
                                        <p:tgtEl>
                                          <p:spTgt spid="23"/>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6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7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70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8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nodeType="withEffect">
                                  <p:stCondLst>
                                    <p:cond delay="90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nodeType="withEffect">
                                  <p:stCondLst>
                                    <p:cond delay="10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110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110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nodeType="withEffect">
                                  <p:stCondLst>
                                    <p:cond delay="120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120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nodeType="withEffect">
                                  <p:stCondLst>
                                    <p:cond delay="130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130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nodeType="withEffect">
                                  <p:stCondLst>
                                    <p:cond delay="140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par>
                                <p:cTn id="91" presetID="10" presetClass="entr" presetSubtype="0" fill="hold" grpId="0" nodeType="withEffect">
                                  <p:stCondLst>
                                    <p:cond delay="140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nodeType="withEffect">
                                  <p:stCondLst>
                                    <p:cond delay="15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150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1" grpId="0" animBg="1"/>
      <p:bldP spid="24" grpId="0" animBg="1"/>
      <p:bldP spid="25" grpId="0" animBg="1"/>
      <p:bldP spid="40" grpId="0" animBg="1"/>
      <p:bldP spid="49" grpId="0"/>
      <p:bldP spid="50" grpId="0"/>
      <p:bldP spid="3" grpId="0"/>
      <p:bldP spid="4" grpId="0"/>
      <p:bldP spid="33" grpId="0"/>
      <p:bldP spid="34" grpId="0"/>
      <p:bldP spid="35" grpId="0"/>
      <p:bldP spid="36" grpId="0"/>
      <p:bldP spid="37" grpId="0"/>
      <p:bldP spid="2" grpId="0"/>
      <p:bldP spid="38" grpId="0"/>
      <p:bldP spid="48" grpId="0"/>
      <p:bldP spid="53" grpId="0"/>
      <p:bldP spid="5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80E18-00D1-C89F-0A68-66E27BE04439}"/>
            </a:ext>
          </a:extLst>
        </p:cNvPr>
        <p:cNvGrpSpPr/>
        <p:nvPr/>
      </p:nvGrpSpPr>
      <p:grpSpPr>
        <a:xfrm>
          <a:off x="0" y="0"/>
          <a:ext cx="0" cy="0"/>
          <a:chOff x="0" y="0"/>
          <a:chExt cx="0" cy="0"/>
        </a:xfrm>
      </p:grpSpPr>
      <p:sp>
        <p:nvSpPr>
          <p:cNvPr id="2" name="AutoShape 3">
            <a:extLst>
              <a:ext uri="{FF2B5EF4-FFF2-40B4-BE49-F238E27FC236}">
                <a16:creationId xmlns:a16="http://schemas.microsoft.com/office/drawing/2014/main" id="{E94FCE58-77C7-7B3A-2E00-EB72CB73939C}"/>
              </a:ext>
            </a:extLst>
          </p:cNvPr>
          <p:cNvSpPr/>
          <p:nvPr/>
        </p:nvSpPr>
        <p:spPr>
          <a:xfrm flipV="1">
            <a:off x="910736" y="1245677"/>
            <a:ext cx="12064717" cy="47658"/>
          </a:xfrm>
          <a:prstGeom prst="line">
            <a:avLst/>
          </a:prstGeom>
          <a:ln w="9525" cap="flat">
            <a:solidFill>
              <a:srgbClr val="2B2C30"/>
            </a:solidFill>
            <a:prstDash val="solid"/>
            <a:headEnd type="none" w="sm" len="sm"/>
            <a:tailEnd type="none" w="sm" len="sm"/>
          </a:ln>
        </p:spPr>
        <p:txBody>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lang="zh-TW" altLang="en-US" sz="2592"/>
          </a:p>
        </p:txBody>
      </p:sp>
      <p:sp>
        <p:nvSpPr>
          <p:cNvPr id="4" name="TextBox 5">
            <a:extLst>
              <a:ext uri="{FF2B5EF4-FFF2-40B4-BE49-F238E27FC236}">
                <a16:creationId xmlns:a16="http://schemas.microsoft.com/office/drawing/2014/main" id="{6A91A4FE-D915-B87A-6324-1240E722A13A}"/>
              </a:ext>
            </a:extLst>
          </p:cNvPr>
          <p:cNvSpPr txBox="1"/>
          <p:nvPr/>
        </p:nvSpPr>
        <p:spPr>
          <a:xfrm>
            <a:off x="840651" y="591627"/>
            <a:ext cx="12064722" cy="646331"/>
          </a:xfrm>
          <a:prstGeom prst="rect">
            <a:avLst/>
          </a:prstGeom>
        </p:spPr>
        <p:txBody>
          <a:bodyPr wrap="square" lIns="0" tIns="0" rIns="0" bIns="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lnSpc>
                <a:spcPts val="4992"/>
              </a:lnSpc>
              <a:spcBef>
                <a:spcPct val="0"/>
              </a:spcBef>
            </a:pPr>
            <a:r>
              <a:rPr lang="zh-TW" altLang="en-US" sz="4800" b="1">
                <a:solidFill>
                  <a:schemeClr val="accent1"/>
                </a:solidFill>
                <a:ea typeface="標楷體"/>
              </a:rPr>
              <a:t>參考資料</a:t>
            </a:r>
          </a:p>
        </p:txBody>
      </p:sp>
      <p:grpSp>
        <p:nvGrpSpPr>
          <p:cNvPr id="5" name="组合 47">
            <a:extLst>
              <a:ext uri="{FF2B5EF4-FFF2-40B4-BE49-F238E27FC236}">
                <a16:creationId xmlns:a16="http://schemas.microsoft.com/office/drawing/2014/main" id="{0274F6BD-2814-474F-1682-4BE430B2DFE9}"/>
              </a:ext>
            </a:extLst>
          </p:cNvPr>
          <p:cNvGrpSpPr/>
          <p:nvPr/>
        </p:nvGrpSpPr>
        <p:grpSpPr>
          <a:xfrm>
            <a:off x="8518449" y="1743646"/>
            <a:ext cx="6112042" cy="6112042"/>
            <a:chOff x="483920" y="1491916"/>
            <a:chExt cx="5093368" cy="5093368"/>
          </a:xfrm>
        </p:grpSpPr>
        <p:sp>
          <p:nvSpPr>
            <p:cNvPr id="6" name="椭圆 38">
              <a:extLst>
                <a:ext uri="{FF2B5EF4-FFF2-40B4-BE49-F238E27FC236}">
                  <a16:creationId xmlns:a16="http://schemas.microsoft.com/office/drawing/2014/main" id="{B9E19335-7FE4-0668-244E-73F43084AD84}"/>
                </a:ext>
              </a:extLst>
            </p:cNvPr>
            <p:cNvSpPr/>
            <p:nvPr/>
          </p:nvSpPr>
          <p:spPr>
            <a:xfrm>
              <a:off x="1154762" y="2381241"/>
              <a:ext cx="3687517" cy="3687517"/>
            </a:xfrm>
            <a:prstGeom prst="ellipse">
              <a:avLst/>
            </a:prstGeom>
            <a:gradFill>
              <a:gsLst>
                <a:gs pos="73000">
                  <a:srgbClr val="CB232D">
                    <a:lumMod val="5000"/>
                    <a:lumOff val="95000"/>
                    <a:alpha val="0"/>
                  </a:srgbClr>
                </a:gs>
                <a:gs pos="100000">
                  <a:schemeClr val="accent1">
                    <a:alpha val="22000"/>
                  </a:schemeClr>
                </a:gs>
              </a:gsLst>
              <a:lin ang="0" scaled="0"/>
            </a:gradFill>
            <a:ln w="12700" cap="flat" cmpd="sng" algn="ctr">
              <a:gradFill>
                <a:gsLst>
                  <a:gs pos="76000">
                    <a:schemeClr val="accent1">
                      <a:alpha val="20000"/>
                    </a:schemeClr>
                  </a:gs>
                  <a:gs pos="100000">
                    <a:schemeClr val="accent1"/>
                  </a:gs>
                </a:gsLst>
                <a:lin ang="0" scaled="0"/>
              </a:gradFill>
              <a:prstDash val="solid"/>
              <a:miter lim="800000"/>
            </a:ln>
            <a:effectLst/>
          </p:spPr>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defRPr/>
              </a:pPr>
              <a:endParaRPr lang="zh-CN" altLang="en-US" sz="1320" kern="0">
                <a:solidFill>
                  <a:schemeClr val="bg1"/>
                </a:solidFill>
                <a:latin typeface="微软雅黑" panose="020B0503020204020204" pitchFamily="34" charset="-122"/>
                <a:ea typeface="阿里巴巴普惠体 2.0 65 Medium" panose="00020600040101010101" pitchFamily="18" charset="-122"/>
                <a:cs typeface="+mn-ea"/>
                <a:sym typeface="Arial" panose="020B0604020202020204" pitchFamily="34" charset="0"/>
              </a:endParaRPr>
            </a:p>
          </p:txBody>
        </p:sp>
        <p:pic>
          <p:nvPicPr>
            <p:cNvPr id="7" name="图片 46" descr="人手里拿着游戏手柄&#10;&#10;低可信度描述已自动生成">
              <a:extLst>
                <a:ext uri="{FF2B5EF4-FFF2-40B4-BE49-F238E27FC236}">
                  <a16:creationId xmlns:a16="http://schemas.microsoft.com/office/drawing/2014/main" id="{A41DD1A5-F194-356B-BB49-73A1F437B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20" y="1491916"/>
              <a:ext cx="5093368" cy="5093368"/>
            </a:xfrm>
            <a:prstGeom prst="rect">
              <a:avLst/>
            </a:prstGeom>
          </p:spPr>
        </p:pic>
      </p:grpSp>
      <p:sp>
        <p:nvSpPr>
          <p:cNvPr id="3" name="文字方塊 2">
            <a:extLst>
              <a:ext uri="{FF2B5EF4-FFF2-40B4-BE49-F238E27FC236}">
                <a16:creationId xmlns:a16="http://schemas.microsoft.com/office/drawing/2014/main" id="{2ABDA37A-FC7D-75E2-1634-B1280D57E269}"/>
              </a:ext>
            </a:extLst>
          </p:cNvPr>
          <p:cNvSpPr txBox="1"/>
          <p:nvPr/>
        </p:nvSpPr>
        <p:spPr>
          <a:xfrm>
            <a:off x="834697" y="1747995"/>
            <a:ext cx="8179652"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b="1">
                <a:ea typeface="+mn-lt"/>
              </a:rPr>
              <a:t>全球糖尿病現狀數據</a:t>
            </a:r>
            <a:endParaRPr lang="en-US" altLang="zh-TW" sz="2400" b="1">
              <a:ea typeface="+mn-lt"/>
            </a:endParaRPr>
          </a:p>
          <a:p>
            <a:r>
              <a:rPr lang="en-US" altLang="zh-TW" sz="2000" b="1">
                <a:latin typeface="Calibri"/>
                <a:ea typeface="新細明體"/>
                <a:cs typeface="+mn-lt"/>
                <a:hlinkClick r:id="rId4"/>
              </a:rPr>
              <a:t>https://diabetesatlas.org</a:t>
            </a:r>
            <a:endParaRPr lang="en-US" sz="2400" b="1">
              <a:latin typeface="Calibri"/>
              <a:ea typeface="新細明體"/>
              <a:cs typeface="+mn-lt"/>
              <a:hlinkClick r:id="rId4"/>
            </a:endParaRPr>
          </a:p>
          <a:p>
            <a:endParaRPr lang="en-US" altLang="zh-TW" sz="2000" b="1">
              <a:latin typeface="Microsoft JhengHei"/>
              <a:ea typeface="新細明體"/>
              <a:cs typeface="Calibri"/>
            </a:endParaRPr>
          </a:p>
          <a:p>
            <a:r>
              <a:rPr lang="zh-TW" altLang="en-US" sz="2400" b="1">
                <a:ea typeface="+mn-lt"/>
              </a:rPr>
              <a:t>工業技術研究院</a:t>
            </a:r>
            <a:endParaRPr lang="en-US" sz="2400" b="1">
              <a:ea typeface="+mn-lt"/>
              <a:cs typeface="Calibri"/>
            </a:endParaRPr>
          </a:p>
          <a:p>
            <a:r>
              <a:rPr lang="en-US" sz="2000" b="1">
                <a:latin typeface="Calibri"/>
                <a:ea typeface="Calibri"/>
                <a:cs typeface="+mn-lt"/>
                <a:hlinkClick r:id="rId5"/>
              </a:rPr>
              <a:t>https://www.itri.org.tw/ListStyle.aspx?DisplayStyle=18_content&amp;SiteID=1&amp;MmmID=1036452026061075714&amp;MGID=1036734700012147651</a:t>
            </a:r>
            <a:br>
              <a:rPr lang="en-US" sz="2000" b="1">
                <a:latin typeface="+mn-ea"/>
              </a:rPr>
            </a:br>
            <a:endParaRPr lang="en-US" sz="2000" b="1">
              <a:latin typeface="Calibri"/>
              <a:ea typeface="Calibri"/>
              <a:cs typeface="+mn-lt"/>
            </a:endParaRPr>
          </a:p>
          <a:p>
            <a:r>
              <a:rPr lang="zh-TW" altLang="en-US" sz="2400" b="1">
                <a:ea typeface="+mn-lt"/>
              </a:rPr>
              <a:t>中榮醫訊第</a:t>
            </a:r>
            <a:r>
              <a:rPr lang="en-US" sz="2400" b="1">
                <a:ea typeface="+mn-lt"/>
              </a:rPr>
              <a:t>315</a:t>
            </a:r>
            <a:r>
              <a:rPr lang="zh-TW" altLang="en-US" sz="2400" b="1">
                <a:ea typeface="+mn-lt"/>
              </a:rPr>
              <a:t>期</a:t>
            </a:r>
            <a:endParaRPr lang="en-US" sz="2400" b="1">
              <a:ea typeface="+mn-lt"/>
              <a:cs typeface="Calibri"/>
            </a:endParaRPr>
          </a:p>
          <a:p>
            <a:r>
              <a:rPr lang="en-US" sz="2000" b="1">
                <a:latin typeface="Calibri"/>
                <a:ea typeface="Calibri"/>
                <a:cs typeface="+mn-lt"/>
                <a:hlinkClick r:id="rId6"/>
              </a:rPr>
              <a:t>https://www.vghtc.gov.tw/UploadFiles/Images/EDM/c7b497ef-ad0d-4e33-ba6b-7b1d02079446_2.pdf</a:t>
            </a:r>
          </a:p>
          <a:p>
            <a:endParaRPr lang="en-US" sz="2000" b="1">
              <a:latin typeface="Calibri"/>
              <a:ea typeface="Calibri"/>
              <a:cs typeface="+mn-lt"/>
            </a:endParaRPr>
          </a:p>
          <a:p>
            <a:r>
              <a:rPr lang="zh-TW" altLang="en-US" sz="2400" b="1">
                <a:ea typeface="+mn-lt"/>
              </a:rPr>
              <a:t>免散瞳眼底鏡介紹</a:t>
            </a:r>
            <a:endParaRPr lang="en-US" sz="2400" b="1">
              <a:ea typeface="+mn-lt"/>
              <a:cs typeface="Calibri"/>
            </a:endParaRPr>
          </a:p>
          <a:p>
            <a:r>
              <a:rPr lang="en-US" sz="2000" b="1">
                <a:latin typeface="Calibri"/>
                <a:ea typeface="Microsoft JhengHei"/>
                <a:cs typeface="+mn-lt"/>
                <a:hlinkClick r:id="rId7"/>
              </a:rPr>
              <a:t>https://youtu.be/3-4sYTe98KY</a:t>
            </a:r>
            <a:endParaRPr lang="en-US" sz="2000" b="1">
              <a:latin typeface="Calibri"/>
              <a:ea typeface="Calibri"/>
              <a:cs typeface="Calibri"/>
            </a:endParaRPr>
          </a:p>
          <a:p>
            <a:endParaRPr lang="en-US" sz="2400" b="1">
              <a:ea typeface="+mn-lt"/>
            </a:endParaRPr>
          </a:p>
          <a:p>
            <a:r>
              <a:rPr lang="en-US" sz="2400" b="1">
                <a:ea typeface="+mn-lt"/>
              </a:rPr>
              <a:t>Kaggle</a:t>
            </a:r>
            <a:r>
              <a:rPr lang="en-US" altLang="zh-TW" sz="2400" b="1">
                <a:ea typeface="+mn-lt"/>
              </a:rPr>
              <a:t> </a:t>
            </a:r>
            <a:r>
              <a:rPr lang="zh-TW" altLang="en-US" sz="2400" b="1">
                <a:ea typeface="+mn-lt"/>
              </a:rPr>
              <a:t>競賽銀牌</a:t>
            </a:r>
            <a:r>
              <a:rPr lang="en-US" sz="2400" b="1">
                <a:ea typeface="+mn-lt"/>
              </a:rPr>
              <a:t>: APTOS2019</a:t>
            </a:r>
            <a:r>
              <a:rPr lang="en-US" altLang="zh-TW" sz="2400" b="1">
                <a:ea typeface="+mn-lt"/>
              </a:rPr>
              <a:t> </a:t>
            </a:r>
            <a:r>
              <a:rPr lang="zh-TW" altLang="en-US" sz="2400" b="1">
                <a:ea typeface="+mn-lt"/>
              </a:rPr>
              <a:t>糖尿病視網膜病變檢測</a:t>
            </a:r>
            <a:endParaRPr lang="en-US" sz="2400" b="1">
              <a:ea typeface="+mn-lt"/>
            </a:endParaRPr>
          </a:p>
          <a:p>
            <a:r>
              <a:rPr lang="en-US" sz="2000">
                <a:ea typeface="+mn-lt"/>
                <a:cs typeface="+mn-lt"/>
                <a:hlinkClick r:id="rId8"/>
              </a:rPr>
              <a:t>https://hirortw101.github.io/Kaggle-APTOS-2019-Blindness-Detection/</a:t>
            </a:r>
            <a:endParaRPr lang="en-US" sz="1600">
              <a:ea typeface="Calibri" panose="020F0502020204030204"/>
              <a:cs typeface="Calibri" panose="020F0502020204030204"/>
            </a:endParaRPr>
          </a:p>
          <a:p>
            <a:endParaRPr lang="en-US" sz="2000">
              <a:latin typeface="Calibri"/>
              <a:ea typeface="Calibri"/>
              <a:cs typeface="Calibri"/>
            </a:endParaRPr>
          </a:p>
          <a:p>
            <a:endParaRPr lang="en-US" b="1">
              <a:latin typeface="Microsoft JhengHei"/>
              <a:ea typeface="Microsoft JhengHei"/>
              <a:cs typeface="Calibri"/>
            </a:endParaRPr>
          </a:p>
        </p:txBody>
      </p:sp>
    </p:spTree>
    <p:extLst>
      <p:ext uri="{BB962C8B-B14F-4D97-AF65-F5344CB8AC3E}">
        <p14:creationId xmlns:p14="http://schemas.microsoft.com/office/powerpoint/2010/main" val="34875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文字, 圖表, 行, 字型 的圖片&#10;&#10;AI 產生的內容可能不正確。">
            <a:extLst>
              <a:ext uri="{FF2B5EF4-FFF2-40B4-BE49-F238E27FC236}">
                <a16:creationId xmlns:a16="http://schemas.microsoft.com/office/drawing/2014/main" id="{D58EB1C8-B717-2F40-AFBD-B315CA49FB76}"/>
              </a:ext>
            </a:extLst>
          </p:cNvPr>
          <p:cNvPicPr>
            <a:picLocks noChangeAspect="1"/>
          </p:cNvPicPr>
          <p:nvPr/>
        </p:nvPicPr>
        <p:blipFill>
          <a:blip r:embed="rId2"/>
          <a:stretch>
            <a:fillRect/>
          </a:stretch>
        </p:blipFill>
        <p:spPr>
          <a:xfrm>
            <a:off x="2884424" y="2830841"/>
            <a:ext cx="8867954" cy="4879796"/>
          </a:xfrm>
          <a:prstGeom prst="rect">
            <a:avLst/>
          </a:prstGeom>
        </p:spPr>
      </p:pic>
      <p:pic>
        <p:nvPicPr>
          <p:cNvPr id="3" name="圖片 2" descr="一張含有 文字, 螢幕擷取畫面, 字型, 行 的圖片&#10;&#10;AI 產生的內容可能不正確。">
            <a:extLst>
              <a:ext uri="{FF2B5EF4-FFF2-40B4-BE49-F238E27FC236}">
                <a16:creationId xmlns:a16="http://schemas.microsoft.com/office/drawing/2014/main" id="{2E2DC83B-7561-1894-1620-38CB6812751C}"/>
              </a:ext>
            </a:extLst>
          </p:cNvPr>
          <p:cNvPicPr>
            <a:picLocks noChangeAspect="1"/>
          </p:cNvPicPr>
          <p:nvPr/>
        </p:nvPicPr>
        <p:blipFill>
          <a:blip r:embed="rId3"/>
          <a:stretch>
            <a:fillRect/>
          </a:stretch>
        </p:blipFill>
        <p:spPr>
          <a:xfrm>
            <a:off x="2598708" y="1137519"/>
            <a:ext cx="9450237" cy="1123770"/>
          </a:xfrm>
          <a:prstGeom prst="rect">
            <a:avLst/>
          </a:prstGeom>
        </p:spPr>
      </p:pic>
    </p:spTree>
    <p:extLst>
      <p:ext uri="{BB962C8B-B14F-4D97-AF65-F5344CB8AC3E}">
        <p14:creationId xmlns:p14="http://schemas.microsoft.com/office/powerpoint/2010/main" val="2685547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螢幕擷取畫面, 天體, 文字, 行星 的圖片&#10;&#10;AI 產生的內容可能不正確。">
            <a:extLst>
              <a:ext uri="{FF2B5EF4-FFF2-40B4-BE49-F238E27FC236}">
                <a16:creationId xmlns:a16="http://schemas.microsoft.com/office/drawing/2014/main" id="{1CBC0F61-B2A6-B6AC-1A05-2327023BC9A7}"/>
              </a:ext>
            </a:extLst>
          </p:cNvPr>
          <p:cNvPicPr>
            <a:picLocks noChangeAspect="1"/>
          </p:cNvPicPr>
          <p:nvPr/>
        </p:nvPicPr>
        <p:blipFill>
          <a:blip r:embed="rId2"/>
          <a:stretch>
            <a:fillRect/>
          </a:stretch>
        </p:blipFill>
        <p:spPr>
          <a:xfrm>
            <a:off x="1237771" y="2764047"/>
            <a:ext cx="8343900" cy="3505200"/>
          </a:xfrm>
          <a:prstGeom prst="rect">
            <a:avLst/>
          </a:prstGeom>
        </p:spPr>
      </p:pic>
      <p:pic>
        <p:nvPicPr>
          <p:cNvPr id="3" name="圖片 2" descr="一張含有 文字, 螢幕擷取畫面, 字型, 行 的圖片&#10;&#10;AI 產生的內容可能不正確。">
            <a:extLst>
              <a:ext uri="{FF2B5EF4-FFF2-40B4-BE49-F238E27FC236}">
                <a16:creationId xmlns:a16="http://schemas.microsoft.com/office/drawing/2014/main" id="{B07099FB-480B-E209-5452-2060163D172B}"/>
              </a:ext>
            </a:extLst>
          </p:cNvPr>
          <p:cNvPicPr>
            <a:picLocks noChangeAspect="1"/>
          </p:cNvPicPr>
          <p:nvPr/>
        </p:nvPicPr>
        <p:blipFill>
          <a:blip r:embed="rId3"/>
          <a:stretch>
            <a:fillRect/>
          </a:stretch>
        </p:blipFill>
        <p:spPr>
          <a:xfrm>
            <a:off x="1229175" y="1238070"/>
            <a:ext cx="8335693" cy="1287372"/>
          </a:xfrm>
          <a:prstGeom prst="rect">
            <a:avLst/>
          </a:prstGeom>
        </p:spPr>
      </p:pic>
      <p:pic>
        <p:nvPicPr>
          <p:cNvPr id="4" name="圖片 3" descr="一張含有 天體, 螢幕擷取畫面, 宇宙, 天文學 的圖片&#10;&#10;AI 產生的內容可能不正確。">
            <a:extLst>
              <a:ext uri="{FF2B5EF4-FFF2-40B4-BE49-F238E27FC236}">
                <a16:creationId xmlns:a16="http://schemas.microsoft.com/office/drawing/2014/main" id="{A8709EE0-F009-3D28-28C9-2CFFD15F42A3}"/>
              </a:ext>
            </a:extLst>
          </p:cNvPr>
          <p:cNvPicPr>
            <a:picLocks noChangeAspect="1"/>
          </p:cNvPicPr>
          <p:nvPr/>
        </p:nvPicPr>
        <p:blipFill>
          <a:blip r:embed="rId4"/>
          <a:stretch>
            <a:fillRect/>
          </a:stretch>
        </p:blipFill>
        <p:spPr>
          <a:xfrm>
            <a:off x="9782634" y="3107730"/>
            <a:ext cx="4253361" cy="3155650"/>
          </a:xfrm>
          <a:prstGeom prst="rect">
            <a:avLst/>
          </a:prstGeom>
        </p:spPr>
      </p:pic>
      <p:pic>
        <p:nvPicPr>
          <p:cNvPr id="5" name="圖片 4" descr="一張含有 圖表, 行, 折紙, 設計 的圖片&#10;&#10;AI 產生的內容可能不正確。">
            <a:extLst>
              <a:ext uri="{FF2B5EF4-FFF2-40B4-BE49-F238E27FC236}">
                <a16:creationId xmlns:a16="http://schemas.microsoft.com/office/drawing/2014/main" id="{4D6A6D32-D7EF-2EA9-CF5D-A2E2A69B9890}"/>
              </a:ext>
            </a:extLst>
          </p:cNvPr>
          <p:cNvPicPr>
            <a:picLocks noChangeAspect="1"/>
          </p:cNvPicPr>
          <p:nvPr/>
        </p:nvPicPr>
        <p:blipFill>
          <a:blip r:embed="rId5"/>
          <a:stretch>
            <a:fillRect/>
          </a:stretch>
        </p:blipFill>
        <p:spPr>
          <a:xfrm>
            <a:off x="10311442" y="1499918"/>
            <a:ext cx="2720196" cy="1261613"/>
          </a:xfrm>
          <a:prstGeom prst="rect">
            <a:avLst/>
          </a:prstGeom>
        </p:spPr>
      </p:pic>
    </p:spTree>
    <p:extLst>
      <p:ext uri="{BB962C8B-B14F-4D97-AF65-F5344CB8AC3E}">
        <p14:creationId xmlns:p14="http://schemas.microsoft.com/office/powerpoint/2010/main" val="165526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螢幕擷取畫面 的圖片&#10;&#10;AI 產生的內容可能不正確。">
            <a:extLst>
              <a:ext uri="{FF2B5EF4-FFF2-40B4-BE49-F238E27FC236}">
                <a16:creationId xmlns:a16="http://schemas.microsoft.com/office/drawing/2014/main" id="{5EA224B1-2689-1752-C8D9-7EAC9085C826}"/>
              </a:ext>
            </a:extLst>
          </p:cNvPr>
          <p:cNvPicPr>
            <a:picLocks noChangeAspect="1"/>
          </p:cNvPicPr>
          <p:nvPr/>
        </p:nvPicPr>
        <p:blipFill>
          <a:blip r:embed="rId2"/>
          <a:stretch>
            <a:fillRect/>
          </a:stretch>
        </p:blipFill>
        <p:spPr>
          <a:xfrm>
            <a:off x="2253471" y="2756140"/>
            <a:ext cx="10140710" cy="4252822"/>
          </a:xfrm>
          <a:prstGeom prst="rect">
            <a:avLst/>
          </a:prstGeom>
        </p:spPr>
      </p:pic>
      <p:pic>
        <p:nvPicPr>
          <p:cNvPr id="3" name="圖片 2">
            <a:extLst>
              <a:ext uri="{FF2B5EF4-FFF2-40B4-BE49-F238E27FC236}">
                <a16:creationId xmlns:a16="http://schemas.microsoft.com/office/drawing/2014/main" id="{30829C90-9621-0725-7698-0A349D13A752}"/>
              </a:ext>
            </a:extLst>
          </p:cNvPr>
          <p:cNvPicPr>
            <a:picLocks noChangeAspect="1"/>
          </p:cNvPicPr>
          <p:nvPr/>
        </p:nvPicPr>
        <p:blipFill>
          <a:blip r:embed="rId3"/>
          <a:stretch>
            <a:fillRect/>
          </a:stretch>
        </p:blipFill>
        <p:spPr>
          <a:xfrm>
            <a:off x="2495550" y="1639198"/>
            <a:ext cx="9656552" cy="845028"/>
          </a:xfrm>
          <a:prstGeom prst="rect">
            <a:avLst/>
          </a:prstGeom>
        </p:spPr>
      </p:pic>
    </p:spTree>
    <p:extLst>
      <p:ext uri="{BB962C8B-B14F-4D97-AF65-F5344CB8AC3E}">
        <p14:creationId xmlns:p14="http://schemas.microsoft.com/office/powerpoint/2010/main" val="881577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3165768" y="60983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3" name="任意多边形: 形状 2"/>
          <p:cNvSpPr/>
          <p:nvPr/>
        </p:nvSpPr>
        <p:spPr>
          <a:xfrm>
            <a:off x="2" y="0"/>
            <a:ext cx="5333576" cy="8229600"/>
          </a:xfrm>
          <a:custGeom>
            <a:avLst/>
            <a:gdLst>
              <a:gd name="connsiteX0" fmla="*/ 0 w 4444647"/>
              <a:gd name="connsiteY0" fmla="*/ 0 h 6858000"/>
              <a:gd name="connsiteX1" fmla="*/ 2668043 w 4444647"/>
              <a:gd name="connsiteY1" fmla="*/ 0 h 6858000"/>
              <a:gd name="connsiteX2" fmla="*/ 2757789 w 4444647"/>
              <a:gd name="connsiteY2" fmla="*/ 63819 h 6858000"/>
              <a:gd name="connsiteX3" fmla="*/ 4444647 w 4444647"/>
              <a:gd name="connsiteY3" fmla="*/ 3429001 h 6858000"/>
              <a:gd name="connsiteX4" fmla="*/ 2757789 w 4444647"/>
              <a:gd name="connsiteY4" fmla="*/ 6794183 h 6858000"/>
              <a:gd name="connsiteX5" fmla="*/ 2668046 w 4444647"/>
              <a:gd name="connsiteY5" fmla="*/ 6858000 h 6858000"/>
              <a:gd name="connsiteX6" fmla="*/ 0 w 4444647"/>
              <a:gd name="connsiteY6" fmla="*/ 6858000 h 6858000"/>
              <a:gd name="connsiteX7" fmla="*/ 0 w 4444647"/>
              <a:gd name="connsiteY7" fmla="*/ 5382576 h 6858000"/>
              <a:gd name="connsiteX8" fmla="*/ 9646 w 4444647"/>
              <a:gd name="connsiteY8" fmla="*/ 5383063 h 6858000"/>
              <a:gd name="connsiteX9" fmla="*/ 1963709 w 4444647"/>
              <a:gd name="connsiteY9" fmla="*/ 3429000 h 6858000"/>
              <a:gd name="connsiteX10" fmla="*/ 9646 w 4444647"/>
              <a:gd name="connsiteY10" fmla="*/ 1474937 h 6858000"/>
              <a:gd name="connsiteX11" fmla="*/ 0 w 4444647"/>
              <a:gd name="connsiteY11" fmla="*/ 1475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647" h="6858000">
                <a:moveTo>
                  <a:pt x="0" y="0"/>
                </a:moveTo>
                <a:lnTo>
                  <a:pt x="2668043" y="0"/>
                </a:lnTo>
                <a:lnTo>
                  <a:pt x="2757789" y="63819"/>
                </a:lnTo>
                <a:cubicBezTo>
                  <a:pt x="3781816" y="829643"/>
                  <a:pt x="4444647" y="2051916"/>
                  <a:pt x="4444647" y="3429001"/>
                </a:cubicBezTo>
                <a:cubicBezTo>
                  <a:pt x="4444647" y="4806087"/>
                  <a:pt x="3781816" y="6028359"/>
                  <a:pt x="2757789" y="6794183"/>
                </a:cubicBezTo>
                <a:lnTo>
                  <a:pt x="2668046" y="6858000"/>
                </a:lnTo>
                <a:lnTo>
                  <a:pt x="0" y="6858000"/>
                </a:lnTo>
                <a:lnTo>
                  <a:pt x="0" y="5382576"/>
                </a:lnTo>
                <a:lnTo>
                  <a:pt x="9646" y="5383063"/>
                </a:lnTo>
                <a:cubicBezTo>
                  <a:pt x="1088845" y="5383063"/>
                  <a:pt x="1963709" y="4508199"/>
                  <a:pt x="1963709" y="3429000"/>
                </a:cubicBezTo>
                <a:cubicBezTo>
                  <a:pt x="1963709" y="2349801"/>
                  <a:pt x="1088845" y="1474937"/>
                  <a:pt x="9646" y="1474937"/>
                </a:cubicBezTo>
                <a:lnTo>
                  <a:pt x="0" y="14754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4" name="任意多边形: 形状 3"/>
          <p:cNvSpPr/>
          <p:nvPr/>
        </p:nvSpPr>
        <p:spPr>
          <a:xfrm>
            <a:off x="986482" y="880590"/>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 name="任意多边形: 形状 4"/>
          <p:cNvSpPr/>
          <p:nvPr/>
        </p:nvSpPr>
        <p:spPr>
          <a:xfrm>
            <a:off x="11251797" y="4762147"/>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6" name="文本框 5"/>
          <p:cNvSpPr txBox="1"/>
          <p:nvPr/>
        </p:nvSpPr>
        <p:spPr>
          <a:xfrm>
            <a:off x="1679080" y="1842181"/>
            <a:ext cx="4653582" cy="1440395"/>
          </a:xfrm>
          <a:prstGeom prst="rect">
            <a:avLst/>
          </a:prstGeom>
          <a:noFill/>
        </p:spPr>
        <p:txBody>
          <a:bodyPr wrap="square" lIns="91440" tIns="45720" rIns="91440" bIns="4572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8600" b="1">
                <a:solidFill>
                  <a:schemeClr val="tx2">
                    <a:lumMod val="85000"/>
                    <a:lumOff val="15000"/>
                  </a:schemeClr>
                </a:solidFill>
                <a:latin typeface="Microsoft YaHei"/>
                <a:ea typeface="Microsoft YaHei"/>
              </a:rPr>
              <a:t>報告結束</a:t>
            </a:r>
            <a:endParaRPr lang="zh-CN" altLang="en-US" sz="8600" b="1">
              <a:solidFill>
                <a:schemeClr val="tx2">
                  <a:lumMod val="85000"/>
                  <a:lumOff val="15000"/>
                </a:schemeClr>
              </a:solidFill>
              <a:latin typeface="Microsoft YaHei"/>
              <a:ea typeface="Microsoft YaHei"/>
            </a:endParaRPr>
          </a:p>
        </p:txBody>
      </p:sp>
      <p:pic>
        <p:nvPicPr>
          <p:cNvPr id="12" name="图片 11" descr="图形用户界面, 应用程序&#10;&#10;描述已自动生成"/>
          <p:cNvPicPr>
            <a:picLocks noChangeAspect="1"/>
          </p:cNvPicPr>
          <p:nvPr/>
        </p:nvPicPr>
        <p:blipFill>
          <a:blip r:embed="rId3">
            <a:extLst>
              <a:ext uri="{28A0092B-C50C-407E-A947-70E740481C1C}">
                <a14:useLocalDpi xmlns:a14="http://schemas.microsoft.com/office/drawing/2010/main" val="0"/>
              </a:ext>
            </a:extLst>
          </a:blip>
          <a:srcRect b="21974"/>
          <a:stretch>
            <a:fillRect/>
          </a:stretch>
        </p:blipFill>
        <p:spPr>
          <a:xfrm>
            <a:off x="604531" y="4055134"/>
            <a:ext cx="5350092" cy="4174466"/>
          </a:xfrm>
          <a:prstGeom prst="rect">
            <a:avLst/>
          </a:prstGeom>
        </p:spPr>
      </p:pic>
      <p:grpSp>
        <p:nvGrpSpPr>
          <p:cNvPr id="14" name="组合 58">
            <a:extLst>
              <a:ext uri="{FF2B5EF4-FFF2-40B4-BE49-F238E27FC236}">
                <a16:creationId xmlns:a16="http://schemas.microsoft.com/office/drawing/2014/main" id="{C1D20F5E-A740-BE03-292B-A5A8EB8627D2}"/>
              </a:ext>
            </a:extLst>
          </p:cNvPr>
          <p:cNvGrpSpPr/>
          <p:nvPr/>
        </p:nvGrpSpPr>
        <p:grpSpPr>
          <a:xfrm>
            <a:off x="9384367" y="1842180"/>
            <a:ext cx="5150040" cy="5777584"/>
            <a:chOff x="4160248" y="2971836"/>
            <a:chExt cx="3358324" cy="3904556"/>
          </a:xfrm>
        </p:grpSpPr>
        <p:grpSp>
          <p:nvGrpSpPr>
            <p:cNvPr id="15" name="组合 47">
              <a:extLst>
                <a:ext uri="{FF2B5EF4-FFF2-40B4-BE49-F238E27FC236}">
                  <a16:creationId xmlns:a16="http://schemas.microsoft.com/office/drawing/2014/main" id="{400DD7AE-9F8D-64C7-00CE-54FC7DD1AAED}"/>
                </a:ext>
              </a:extLst>
            </p:cNvPr>
            <p:cNvGrpSpPr/>
            <p:nvPr/>
          </p:nvGrpSpPr>
          <p:grpSpPr>
            <a:xfrm rot="16200000">
              <a:off x="4160248" y="3518068"/>
              <a:ext cx="3358324" cy="3358324"/>
              <a:chOff x="1812965" y="2416628"/>
              <a:chExt cx="2505267" cy="2505267"/>
            </a:xfrm>
          </p:grpSpPr>
          <p:sp>
            <p:nvSpPr>
              <p:cNvPr id="17" name="椭圆 48">
                <a:extLst>
                  <a:ext uri="{FF2B5EF4-FFF2-40B4-BE49-F238E27FC236}">
                    <a16:creationId xmlns:a16="http://schemas.microsoft.com/office/drawing/2014/main" id="{F4B37A39-0DF3-F9B8-7ADF-6ECC938A935C}"/>
                  </a:ext>
                </a:extLst>
              </p:cNvPr>
              <p:cNvSpPr/>
              <p:nvPr/>
            </p:nvSpPr>
            <p:spPr>
              <a:xfrm>
                <a:off x="1812965" y="2416628"/>
                <a:ext cx="2505267" cy="2505267"/>
              </a:xfrm>
              <a:prstGeom prst="ellipse">
                <a:avLst/>
              </a:prstGeom>
              <a:gradFill>
                <a:gsLst>
                  <a:gs pos="73000">
                    <a:srgbClr val="CB232D">
                      <a:lumMod val="5000"/>
                      <a:lumOff val="95000"/>
                      <a:alpha val="0"/>
                    </a:srgbClr>
                  </a:gs>
                  <a:gs pos="100000">
                    <a:schemeClr val="accent1">
                      <a:alpha val="22000"/>
                    </a:schemeClr>
                  </a:gs>
                </a:gsLst>
                <a:lin ang="0" scaled="0"/>
              </a:gradFill>
              <a:ln w="12700" cap="flat" cmpd="sng" algn="ctr">
                <a:gradFill>
                  <a:gsLst>
                    <a:gs pos="76000">
                      <a:srgbClr val="CB232D">
                        <a:lumMod val="5000"/>
                        <a:lumOff val="95000"/>
                        <a:alpha val="39000"/>
                      </a:srgbClr>
                    </a:gs>
                    <a:gs pos="100000">
                      <a:schemeClr val="accent1"/>
                    </a:gs>
                  </a:gsLst>
                  <a:lin ang="0" scaled="0"/>
                </a:gradFill>
                <a:prstDash val="solid"/>
                <a:miter lim="800000"/>
              </a:ln>
              <a:effectLst/>
            </p:spPr>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defRPr/>
                </a:pPr>
                <a:endParaRPr lang="zh-CN" altLang="en-US" sz="1320" kern="0">
                  <a:solidFill>
                    <a:schemeClr val="bg1"/>
                  </a:solidFill>
                  <a:latin typeface="微软雅黑" panose="020B0503020204020204" pitchFamily="34" charset="-122"/>
                  <a:ea typeface="阿里巴巴普惠体 2.0 65 Medium" panose="00020600040101010101" pitchFamily="18" charset="-122"/>
                  <a:cs typeface="+mn-ea"/>
                  <a:sym typeface="Arial" panose="020B0604020202020204" pitchFamily="34" charset="0"/>
                </a:endParaRPr>
              </a:p>
            </p:txBody>
          </p:sp>
          <p:sp>
            <p:nvSpPr>
              <p:cNvPr id="18" name="椭圆 49">
                <a:extLst>
                  <a:ext uri="{FF2B5EF4-FFF2-40B4-BE49-F238E27FC236}">
                    <a16:creationId xmlns:a16="http://schemas.microsoft.com/office/drawing/2014/main" id="{EB3E55B3-B55E-5976-984F-848C9A8B797A}"/>
                  </a:ext>
                </a:extLst>
              </p:cNvPr>
              <p:cNvSpPr/>
              <p:nvPr/>
            </p:nvSpPr>
            <p:spPr>
              <a:xfrm>
                <a:off x="1996864" y="2600527"/>
                <a:ext cx="2137471" cy="2137471"/>
              </a:xfrm>
              <a:prstGeom prst="ellipse">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384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16" name="图片 57" descr="卡通人物&#10;&#10;描述已自动生成">
              <a:extLst>
                <a:ext uri="{FF2B5EF4-FFF2-40B4-BE49-F238E27FC236}">
                  <a16:creationId xmlns:a16="http://schemas.microsoft.com/office/drawing/2014/main" id="{DA575E92-F6BC-B317-6067-42515A0DB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381" y="2971836"/>
              <a:ext cx="2711482" cy="3169432"/>
            </a:xfrm>
            <a:prstGeom prst="rect">
              <a:avLst/>
            </a:prstGeom>
          </p:spPr>
        </p:pic>
      </p:grpSp>
      <p:sp>
        <p:nvSpPr>
          <p:cNvPr id="19" name="文本框 5">
            <a:extLst>
              <a:ext uri="{FF2B5EF4-FFF2-40B4-BE49-F238E27FC236}">
                <a16:creationId xmlns:a16="http://schemas.microsoft.com/office/drawing/2014/main" id="{84D30EF1-F364-A077-E6FF-5DC58AFCDC50}"/>
              </a:ext>
            </a:extLst>
          </p:cNvPr>
          <p:cNvSpPr txBox="1"/>
          <p:nvPr/>
        </p:nvSpPr>
        <p:spPr>
          <a:xfrm>
            <a:off x="4408990" y="3628648"/>
            <a:ext cx="4653582" cy="1440395"/>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8600" b="1">
                <a:solidFill>
                  <a:schemeClr val="tx2">
                    <a:lumMod val="85000"/>
                    <a:lumOff val="15000"/>
                  </a:schemeClr>
                </a:solidFill>
                <a:latin typeface="Microsoft YaHei"/>
                <a:ea typeface="Microsoft YaHei"/>
              </a:rPr>
              <a:t>謝謝大家</a:t>
            </a:r>
            <a:endParaRPr lang="zh-CN" altLang="en-US" sz="8600" b="1">
              <a:solidFill>
                <a:schemeClr val="tx2">
                  <a:lumMod val="85000"/>
                  <a:lumOff val="15000"/>
                </a:schemeClr>
              </a:solidFill>
              <a:latin typeface="Microsoft YaHei"/>
              <a:ea typeface="Microsoft YaHei"/>
            </a:endParaRPr>
          </a:p>
        </p:txBody>
      </p:sp>
    </p:spTree>
    <p:extLst>
      <p:ext uri="{BB962C8B-B14F-4D97-AF65-F5344CB8AC3E}">
        <p14:creationId xmlns:p14="http://schemas.microsoft.com/office/powerpoint/2010/main" val="90612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5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out)">
                                      <p:cBhvr>
                                        <p:cTn id="10"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F965D-9D36-BF3A-C909-C7CF5321287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D48EB49-51C1-A245-E9E2-E019EE33CFFA}"/>
              </a:ext>
            </a:extLst>
          </p:cNvPr>
          <p:cNvGrpSpPr/>
          <p:nvPr/>
        </p:nvGrpSpPr>
        <p:grpSpPr>
          <a:xfrm>
            <a:off x="634033" y="595412"/>
            <a:ext cx="5839921" cy="845764"/>
            <a:chOff x="5047230" y="1656715"/>
            <a:chExt cx="8128709" cy="1177237"/>
          </a:xfrm>
        </p:grpSpPr>
        <p:sp>
          <p:nvSpPr>
            <p:cNvPr id="8" name="图形">
              <a:extLst>
                <a:ext uri="{FF2B5EF4-FFF2-40B4-BE49-F238E27FC236}">
                  <a16:creationId xmlns:a16="http://schemas.microsoft.com/office/drawing/2014/main" id="{55825EAA-D261-B401-7B45-0ACAE7792DD7}"/>
                </a:ext>
              </a:extLst>
            </p:cNvPr>
            <p:cNvSpPr/>
            <p:nvPr/>
          </p:nvSpPr>
          <p:spPr bwMode="auto">
            <a:xfrm flipH="1">
              <a:off x="5047230" y="1656715"/>
              <a:ext cx="1176655" cy="1176655"/>
            </a:xfrm>
            <a:custGeom>
              <a:avLst/>
              <a:gdLst>
                <a:gd name="connsiteX0" fmla="*/ 1557579 w 3115160"/>
                <a:gd name="connsiteY0" fmla="*/ 790413 h 3115160"/>
                <a:gd name="connsiteX1" fmla="*/ 790412 w 3115160"/>
                <a:gd name="connsiteY1" fmla="*/ 1557580 h 3115160"/>
                <a:gd name="connsiteX2" fmla="*/ 1557579 w 3115160"/>
                <a:gd name="connsiteY2" fmla="*/ 2324747 h 3115160"/>
                <a:gd name="connsiteX3" fmla="*/ 2324746 w 3115160"/>
                <a:gd name="connsiteY3" fmla="*/ 1557580 h 3115160"/>
                <a:gd name="connsiteX4" fmla="*/ 1557579 w 3115160"/>
                <a:gd name="connsiteY4" fmla="*/ 790413 h 3115160"/>
                <a:gd name="connsiteX5" fmla="*/ 1557580 w 3115160"/>
                <a:gd name="connsiteY5" fmla="*/ 0 h 3115160"/>
                <a:gd name="connsiteX6" fmla="*/ 3115160 w 3115160"/>
                <a:gd name="connsiteY6" fmla="*/ 1557580 h 3115160"/>
                <a:gd name="connsiteX7" fmla="*/ 1557580 w 3115160"/>
                <a:gd name="connsiteY7" fmla="*/ 3115160 h 3115160"/>
                <a:gd name="connsiteX8" fmla="*/ 0 w 3115160"/>
                <a:gd name="connsiteY8" fmla="*/ 1557580 h 3115160"/>
                <a:gd name="connsiteX9" fmla="*/ 1557580 w 3115160"/>
                <a:gd name="connsiteY9" fmla="*/ 0 h 31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5160" h="3115160">
                  <a:moveTo>
                    <a:pt x="1557579" y="790413"/>
                  </a:moveTo>
                  <a:cubicBezTo>
                    <a:pt x="1133884" y="790413"/>
                    <a:pt x="790412" y="1133885"/>
                    <a:pt x="790412" y="1557580"/>
                  </a:cubicBezTo>
                  <a:cubicBezTo>
                    <a:pt x="790412" y="1981275"/>
                    <a:pt x="1133884" y="2324747"/>
                    <a:pt x="1557579" y="2324747"/>
                  </a:cubicBezTo>
                  <a:cubicBezTo>
                    <a:pt x="1981274" y="2324747"/>
                    <a:pt x="2324746" y="1981275"/>
                    <a:pt x="2324746" y="1557580"/>
                  </a:cubicBezTo>
                  <a:cubicBezTo>
                    <a:pt x="2324746" y="1133885"/>
                    <a:pt x="1981274" y="790413"/>
                    <a:pt x="1557579" y="790413"/>
                  </a:cubicBezTo>
                  <a:close/>
                  <a:moveTo>
                    <a:pt x="1557580" y="0"/>
                  </a:moveTo>
                  <a:cubicBezTo>
                    <a:pt x="2417808" y="0"/>
                    <a:pt x="3115160" y="697352"/>
                    <a:pt x="3115160" y="1557580"/>
                  </a:cubicBezTo>
                  <a:cubicBezTo>
                    <a:pt x="3115160" y="2417808"/>
                    <a:pt x="2417808" y="3115160"/>
                    <a:pt x="1557580" y="3115160"/>
                  </a:cubicBezTo>
                  <a:cubicBezTo>
                    <a:pt x="697352" y="3115160"/>
                    <a:pt x="0" y="2417808"/>
                    <a:pt x="0" y="1557580"/>
                  </a:cubicBezTo>
                  <a:cubicBezTo>
                    <a:pt x="0" y="697352"/>
                    <a:pt x="697352" y="0"/>
                    <a:pt x="1557580" y="0"/>
                  </a:cubicBezTo>
                  <a:close/>
                </a:path>
              </a:pathLst>
            </a:custGeom>
            <a:solidFill>
              <a:schemeClr val="accent2"/>
            </a:solidFill>
            <a:ln w="0">
              <a:noFill/>
              <a:prstDash val="solid"/>
              <a:round/>
            </a:ln>
          </p:spPr>
          <p:txBody>
            <a:bodyPr vert="horz" wrap="square" lIns="219456" tIns="109728" rIns="219456" bIns="109728" numCol="1" rtlCol="0"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endParaRPr lang="en-US" sz="7200" b="1">
                <a:latin typeface="微软雅黑" panose="020B0503020204020204" pitchFamily="34" charset="-122"/>
                <a:ea typeface="微软雅黑" panose="020B0503020204020204" pitchFamily="34" charset="-122"/>
                <a:cs typeface="字魂58号-创中黑" panose="00000500000000000000" charset="-122"/>
              </a:endParaRPr>
            </a:p>
          </p:txBody>
        </p:sp>
        <p:sp>
          <p:nvSpPr>
            <p:cNvPr id="9" name="图形">
              <a:extLst>
                <a:ext uri="{FF2B5EF4-FFF2-40B4-BE49-F238E27FC236}">
                  <a16:creationId xmlns:a16="http://schemas.microsoft.com/office/drawing/2014/main" id="{10D36CD1-AF62-1988-4754-7D97FEFD2B59}"/>
                </a:ext>
              </a:extLst>
            </p:cNvPr>
            <p:cNvSpPr/>
            <p:nvPr>
              <p:custDataLst>
                <p:tags r:id="rId2"/>
              </p:custDataLst>
            </p:nvPr>
          </p:nvSpPr>
          <p:spPr>
            <a:xfrm>
              <a:off x="5677994" y="1699279"/>
              <a:ext cx="7497945" cy="1134673"/>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550" err="1">
                  <a:solidFill>
                    <a:schemeClr val="bg1"/>
                  </a:solidFill>
                  <a:latin typeface="標楷體"/>
                  <a:ea typeface="標楷體"/>
                </a:rPr>
                <a:t>研究動機與目的</a:t>
              </a:r>
              <a:endParaRPr lang="zh-CN" altLang="en-US" sz="4550">
                <a:solidFill>
                  <a:schemeClr val="bg1"/>
                </a:solidFill>
                <a:latin typeface="標楷體"/>
                <a:ea typeface="標楷體" panose="03000509000000000000" pitchFamily="65" charset="-120"/>
                <a:sym typeface="字魂58号-创中黑" panose="00000500000000000000" charset="-122"/>
              </a:endParaRPr>
            </a:p>
          </p:txBody>
        </p:sp>
      </p:grpSp>
      <p:sp>
        <p:nvSpPr>
          <p:cNvPr id="10" name="任意多边形: 形状 9">
            <a:extLst>
              <a:ext uri="{FF2B5EF4-FFF2-40B4-BE49-F238E27FC236}">
                <a16:creationId xmlns:a16="http://schemas.microsoft.com/office/drawing/2014/main" id="{A489630E-470F-0648-EDF8-39E41E48EFA3}"/>
              </a:ext>
            </a:extLst>
          </p:cNvPr>
          <p:cNvSpPr/>
          <p:nvPr/>
        </p:nvSpPr>
        <p:spPr>
          <a:xfrm>
            <a:off x="1071888" y="7012750"/>
            <a:ext cx="12537958" cy="845346"/>
          </a:xfrm>
          <a:custGeom>
            <a:avLst/>
            <a:gdLst>
              <a:gd name="connsiteX0" fmla="*/ 96002 w 10448298"/>
              <a:gd name="connsiteY0" fmla="*/ 0 h 3551214"/>
              <a:gd name="connsiteX1" fmla="*/ 10352296 w 10448298"/>
              <a:gd name="connsiteY1" fmla="*/ 0 h 3551214"/>
              <a:gd name="connsiteX2" fmla="*/ 10448298 w 10448298"/>
              <a:gd name="connsiteY2" fmla="*/ 96002 h 3551214"/>
              <a:gd name="connsiteX3" fmla="*/ 10448298 w 10448298"/>
              <a:gd name="connsiteY3" fmla="*/ 276502 h 3551214"/>
              <a:gd name="connsiteX4" fmla="*/ 10448298 w 10448298"/>
              <a:gd name="connsiteY4" fmla="*/ 479998 h 3551214"/>
              <a:gd name="connsiteX5" fmla="*/ 10448298 w 10448298"/>
              <a:gd name="connsiteY5" fmla="*/ 3071216 h 3551214"/>
              <a:gd name="connsiteX6" fmla="*/ 10448298 w 10448298"/>
              <a:gd name="connsiteY6" fmla="*/ 3383121 h 3551214"/>
              <a:gd name="connsiteX7" fmla="*/ 10448298 w 10448298"/>
              <a:gd name="connsiteY7" fmla="*/ 3455212 h 3551214"/>
              <a:gd name="connsiteX8" fmla="*/ 10352296 w 10448298"/>
              <a:gd name="connsiteY8" fmla="*/ 3551214 h 3551214"/>
              <a:gd name="connsiteX9" fmla="*/ 96002 w 10448298"/>
              <a:gd name="connsiteY9" fmla="*/ 3551214 h 3551214"/>
              <a:gd name="connsiteX10" fmla="*/ 0 w 10448298"/>
              <a:gd name="connsiteY10" fmla="*/ 3455212 h 3551214"/>
              <a:gd name="connsiteX11" fmla="*/ 0 w 10448298"/>
              <a:gd name="connsiteY11" fmla="*/ 3383121 h 3551214"/>
              <a:gd name="connsiteX12" fmla="*/ 0 w 10448298"/>
              <a:gd name="connsiteY12" fmla="*/ 3071216 h 3551214"/>
              <a:gd name="connsiteX13" fmla="*/ 0 w 10448298"/>
              <a:gd name="connsiteY13" fmla="*/ 479999 h 3551214"/>
              <a:gd name="connsiteX14" fmla="*/ 0 w 10448298"/>
              <a:gd name="connsiteY14" fmla="*/ 479998 h 3551214"/>
              <a:gd name="connsiteX15" fmla="*/ 0 w 10448298"/>
              <a:gd name="connsiteY15" fmla="*/ 96002 h 3551214"/>
              <a:gd name="connsiteX16" fmla="*/ 96002 w 10448298"/>
              <a:gd name="connsiteY16" fmla="*/ 0 h 3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48298" h="3551213">
                <a:moveTo>
                  <a:pt x="96002" y="0"/>
                </a:moveTo>
                <a:lnTo>
                  <a:pt x="10352296" y="0"/>
                </a:lnTo>
                <a:cubicBezTo>
                  <a:pt x="10405316" y="0"/>
                  <a:pt x="10448298" y="42982"/>
                  <a:pt x="10448298" y="96002"/>
                </a:cubicBezTo>
                <a:lnTo>
                  <a:pt x="10448298" y="276502"/>
                </a:lnTo>
                <a:lnTo>
                  <a:pt x="10448298" y="479998"/>
                </a:lnTo>
                <a:lnTo>
                  <a:pt x="10448298" y="3071216"/>
                </a:lnTo>
                <a:lnTo>
                  <a:pt x="10448298" y="3383121"/>
                </a:lnTo>
                <a:lnTo>
                  <a:pt x="10448298" y="3455212"/>
                </a:lnTo>
                <a:cubicBezTo>
                  <a:pt x="10448298" y="3508232"/>
                  <a:pt x="10405316" y="3551214"/>
                  <a:pt x="10352296" y="3551214"/>
                </a:cubicBezTo>
                <a:lnTo>
                  <a:pt x="96002" y="3551214"/>
                </a:lnTo>
                <a:cubicBezTo>
                  <a:pt x="42982" y="3551214"/>
                  <a:pt x="0" y="3508232"/>
                  <a:pt x="0" y="3455212"/>
                </a:cubicBezTo>
                <a:lnTo>
                  <a:pt x="0" y="3383121"/>
                </a:lnTo>
                <a:lnTo>
                  <a:pt x="0" y="3071216"/>
                </a:lnTo>
                <a:lnTo>
                  <a:pt x="0" y="479999"/>
                </a:lnTo>
                <a:lnTo>
                  <a:pt x="0" y="479998"/>
                </a:lnTo>
                <a:lnTo>
                  <a:pt x="0" y="96002"/>
                </a:lnTo>
                <a:cubicBezTo>
                  <a:pt x="0" y="42982"/>
                  <a:pt x="42982" y="0"/>
                  <a:pt x="96002" y="0"/>
                </a:cubicBezTo>
                <a:close/>
              </a:path>
            </a:pathLst>
          </a:cu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bg1"/>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C04757D-0DFE-7A8D-BF0F-32292EED7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1900" y="2813788"/>
            <a:ext cx="5065267" cy="5065267"/>
          </a:xfrm>
          <a:prstGeom prst="rect">
            <a:avLst/>
          </a:prstGeom>
        </p:spPr>
      </p:pic>
      <p:sp>
        <p:nvSpPr>
          <p:cNvPr id="16" name="PA-文本框 6">
            <a:extLst>
              <a:ext uri="{FF2B5EF4-FFF2-40B4-BE49-F238E27FC236}">
                <a16:creationId xmlns:a16="http://schemas.microsoft.com/office/drawing/2014/main" id="{FFC1A86F-4918-9093-0AFD-E022C2A5B25E}"/>
              </a:ext>
            </a:extLst>
          </p:cNvPr>
          <p:cNvSpPr txBox="1"/>
          <p:nvPr>
            <p:custDataLst>
              <p:tags r:id="rId1"/>
            </p:custDataLst>
          </p:nvPr>
        </p:nvSpPr>
        <p:spPr>
          <a:xfrm>
            <a:off x="1403891" y="1903810"/>
            <a:ext cx="8711934" cy="5020913"/>
          </a:xfrm>
          <a:prstGeom prst="rect">
            <a:avLst/>
          </a:prstGeom>
        </p:spPr>
        <p:txBody>
          <a:bodyPr vert="horz" wrap="square" lIns="109728" tIns="54864" rIns="109728" bIns="54864"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nSpc>
                <a:spcPct val="150000"/>
              </a:lnSpc>
            </a:pPr>
            <a:r>
              <a:rPr lang="zh-CN" altLang="en-US" sz="2800">
                <a:solidFill>
                  <a:srgbClr val="333333"/>
                </a:solidFill>
                <a:latin typeface="microsoft jhenghei ui"/>
                <a:ea typeface="microsoft jhenghei ui"/>
                <a:cs typeface="Segoe UI"/>
              </a:rPr>
              <a:t>現代社會因飲食變化、生活方式不健康、缺乏運動、壓力、遺傳因素等多方面的影響導致患有糖尿病者數量上升，糖尿病的主要併發症就是造成視網膜病變。</a:t>
            </a:r>
            <a:endParaRPr lang="zh-TW" altLang="en-US" sz="2160"/>
          </a:p>
          <a:p>
            <a:pPr>
              <a:lnSpc>
                <a:spcPct val="150000"/>
              </a:lnSpc>
            </a:pPr>
            <a:endParaRPr lang="zh-CN" altLang="en-US" sz="1000">
              <a:solidFill>
                <a:srgbClr val="333333"/>
              </a:solidFill>
              <a:latin typeface="microsoft jhenghei ui"/>
              <a:ea typeface="microsoft jhenghei ui"/>
              <a:cs typeface="Segoe UI"/>
            </a:endParaRPr>
          </a:p>
          <a:p>
            <a:pPr>
              <a:lnSpc>
                <a:spcPct val="150000"/>
              </a:lnSpc>
            </a:pPr>
            <a:r>
              <a:rPr lang="zh-CN" altLang="en-US" sz="2800">
                <a:solidFill>
                  <a:srgbClr val="333333"/>
                </a:solidFill>
                <a:latin typeface="microsoft jhenghei ui"/>
                <a:ea typeface="microsoft jhenghei ui"/>
                <a:cs typeface="Segoe UI"/>
              </a:rPr>
              <a:t>因糖尿病眼睛</a:t>
            </a:r>
            <a:r>
              <a:rPr lang="zh-CN" altLang="en-US" sz="2800" b="1">
                <a:solidFill>
                  <a:srgbClr val="333333"/>
                </a:solidFill>
                <a:latin typeface="microsoft jhenghei ui"/>
                <a:ea typeface="microsoft jhenghei ui"/>
                <a:cs typeface="Segoe UI"/>
              </a:rPr>
              <a:t>失明</a:t>
            </a:r>
            <a:r>
              <a:rPr lang="zh-CN" altLang="en-US" sz="2800">
                <a:solidFill>
                  <a:srgbClr val="333333"/>
                </a:solidFill>
                <a:latin typeface="microsoft jhenghei ui"/>
                <a:ea typeface="microsoft jhenghei ui"/>
                <a:cs typeface="Segoe UI"/>
              </a:rPr>
              <a:t>的機會為非糖尿病患者的 </a:t>
            </a:r>
            <a:r>
              <a:rPr lang="en-US" altLang="zh-CN" sz="2800">
                <a:solidFill>
                  <a:srgbClr val="333333"/>
                </a:solidFill>
                <a:latin typeface="microsoft jhenghei ui"/>
                <a:ea typeface="microsoft jhenghei ui"/>
                <a:cs typeface="Segoe UI"/>
              </a:rPr>
              <a:t>25 </a:t>
            </a:r>
            <a:r>
              <a:rPr lang="zh-CN" altLang="en-US" sz="2800">
                <a:solidFill>
                  <a:srgbClr val="333333"/>
                </a:solidFill>
                <a:latin typeface="microsoft jhenghei ui"/>
                <a:ea typeface="microsoft jhenghei ui"/>
                <a:cs typeface="Segoe UI"/>
              </a:rPr>
              <a:t>倍以上，已成為全球視力損失的主因，是成人失明的主要原因之一。</a:t>
            </a:r>
            <a:endParaRPr lang="zh-TW" altLang="en-US" sz="2800">
              <a:solidFill>
                <a:srgbClr val="000000"/>
              </a:solidFill>
              <a:latin typeface="microsoft jhenghei ui"/>
              <a:ea typeface="microsoft jhenghei ui"/>
              <a:cs typeface="Calibri" panose="020F0502020204030204"/>
            </a:endParaRPr>
          </a:p>
          <a:p>
            <a:pPr>
              <a:lnSpc>
                <a:spcPct val="150000"/>
              </a:lnSpc>
            </a:pPr>
            <a:endParaRPr lang="zh-CN" altLang="en-US" sz="1000">
              <a:solidFill>
                <a:srgbClr val="333333"/>
              </a:solidFill>
              <a:latin typeface="microsoft jhenghei ui"/>
              <a:ea typeface="microsoft jhenghei ui"/>
              <a:cs typeface="Segoe UI"/>
            </a:endParaRPr>
          </a:p>
          <a:p>
            <a:pPr>
              <a:lnSpc>
                <a:spcPct val="150000"/>
              </a:lnSpc>
            </a:pPr>
            <a:r>
              <a:rPr lang="zh-CN" altLang="en-US" sz="2800" b="1">
                <a:solidFill>
                  <a:srgbClr val="333333"/>
                </a:solidFill>
                <a:latin typeface="microsoft jhenghei ui"/>
                <a:ea typeface="microsoft jhenghei ui"/>
                <a:cs typeface="Segoe UI"/>
              </a:rPr>
              <a:t>早期診斷和治療對於預防病情惡化至關重要。</a:t>
            </a:r>
            <a:endParaRPr lang="zh-TW" altLang="en-US" sz="2800" b="1">
              <a:latin typeface="microsoft jhenghei ui"/>
              <a:ea typeface="microsoft jhenghei ui"/>
              <a:cs typeface="Calibri"/>
            </a:endParaRPr>
          </a:p>
        </p:txBody>
      </p:sp>
    </p:spTree>
    <p:extLst>
      <p:ext uri="{BB962C8B-B14F-4D97-AF65-F5344CB8AC3E}">
        <p14:creationId xmlns:p14="http://schemas.microsoft.com/office/powerpoint/2010/main" val="21881456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C94F-5577-0FF1-7735-6346699FE18C}"/>
            </a:ext>
          </a:extLst>
        </p:cNvPr>
        <p:cNvGrpSpPr/>
        <p:nvPr/>
      </p:nvGrpSpPr>
      <p:grpSpPr>
        <a:xfrm>
          <a:off x="0" y="0"/>
          <a:ext cx="0" cy="0"/>
          <a:chOff x="0" y="0"/>
          <a:chExt cx="0" cy="0"/>
        </a:xfrm>
      </p:grpSpPr>
      <p:sp>
        <p:nvSpPr>
          <p:cNvPr id="7" name="TextBox 5">
            <a:extLst>
              <a:ext uri="{FF2B5EF4-FFF2-40B4-BE49-F238E27FC236}">
                <a16:creationId xmlns:a16="http://schemas.microsoft.com/office/drawing/2014/main" id="{2769341F-B75E-C989-0ADE-F8C9E0B76ADA}"/>
              </a:ext>
            </a:extLst>
          </p:cNvPr>
          <p:cNvSpPr txBox="1"/>
          <p:nvPr/>
        </p:nvSpPr>
        <p:spPr>
          <a:xfrm>
            <a:off x="887775" y="326203"/>
            <a:ext cx="4181972" cy="538609"/>
          </a:xfrm>
          <a:prstGeom prst="rect">
            <a:avLst/>
          </a:prstGeom>
          <a:ln>
            <a:noFill/>
          </a:ln>
        </p:spPr>
        <p:txBody>
          <a:bodyPr wrap="square" lIns="0" tIns="0" rIns="0" bIns="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nSpc>
                <a:spcPts val="4160"/>
              </a:lnSpc>
              <a:spcBef>
                <a:spcPct val="0"/>
              </a:spcBef>
            </a:pPr>
            <a:r>
              <a:rPr lang="zh-TW" altLang="en-US" sz="3600">
                <a:ea typeface="標楷體"/>
              </a:rPr>
              <a:t>全球糖尿病現狀數據</a:t>
            </a:r>
            <a:endParaRPr lang="zh-TW" altLang="en-US" sz="3600">
              <a:ea typeface="標楷體"/>
              <a:cs typeface="Calibri"/>
            </a:endParaRPr>
          </a:p>
        </p:txBody>
      </p:sp>
      <p:grpSp>
        <p:nvGrpSpPr>
          <p:cNvPr id="101" name="object 99">
            <a:extLst>
              <a:ext uri="{FF2B5EF4-FFF2-40B4-BE49-F238E27FC236}">
                <a16:creationId xmlns:a16="http://schemas.microsoft.com/office/drawing/2014/main" id="{A5801B30-59EF-3C24-F668-9F6FD7EB2518}"/>
              </a:ext>
            </a:extLst>
          </p:cNvPr>
          <p:cNvGrpSpPr/>
          <p:nvPr/>
        </p:nvGrpSpPr>
        <p:grpSpPr>
          <a:xfrm>
            <a:off x="1168473" y="732607"/>
            <a:ext cx="12286904" cy="7012159"/>
            <a:chOff x="1171774" y="4040544"/>
            <a:chExt cx="12591704" cy="7188622"/>
          </a:xfrm>
        </p:grpSpPr>
        <p:sp>
          <p:nvSpPr>
            <p:cNvPr id="103" name="object 100">
              <a:extLst>
                <a:ext uri="{FF2B5EF4-FFF2-40B4-BE49-F238E27FC236}">
                  <a16:creationId xmlns:a16="http://schemas.microsoft.com/office/drawing/2014/main" id="{5EF9D8C5-82D4-488E-5B3A-B7BC493BEC4A}"/>
                </a:ext>
              </a:extLst>
            </p:cNvPr>
            <p:cNvSpPr/>
            <p:nvPr/>
          </p:nvSpPr>
          <p:spPr>
            <a:xfrm>
              <a:off x="11621415" y="8603758"/>
              <a:ext cx="10795" cy="22860"/>
            </a:xfrm>
            <a:custGeom>
              <a:avLst/>
              <a:gdLst/>
              <a:ahLst/>
              <a:cxnLst/>
              <a:rect l="l" t="t" r="r" b="b"/>
              <a:pathLst>
                <a:path w="10795" h="22859">
                  <a:moveTo>
                    <a:pt x="5158" y="0"/>
                  </a:moveTo>
                  <a:lnTo>
                    <a:pt x="3235" y="2638"/>
                  </a:lnTo>
                  <a:lnTo>
                    <a:pt x="0" y="3367"/>
                  </a:lnTo>
                  <a:lnTo>
                    <a:pt x="1564" y="10101"/>
                  </a:lnTo>
                  <a:lnTo>
                    <a:pt x="2268" y="19378"/>
                  </a:lnTo>
                  <a:lnTo>
                    <a:pt x="7235" y="22243"/>
                  </a:lnTo>
                  <a:lnTo>
                    <a:pt x="10459" y="15903"/>
                  </a:lnTo>
                  <a:lnTo>
                    <a:pt x="5862" y="2984"/>
                  </a:lnTo>
                  <a:lnTo>
                    <a:pt x="5158" y="0"/>
                  </a:lnTo>
                  <a:close/>
                </a:path>
              </a:pathLst>
            </a:custGeom>
            <a:solidFill>
              <a:srgbClr val="7B5AA6"/>
            </a:solidFill>
          </p:spPr>
          <p:txBody>
            <a:bodyPr wrap="square" lIns="0" tIns="0" rIns="0" bIns="0" rtlCol="0"/>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sz="1800"/>
            </a:p>
          </p:txBody>
        </p:sp>
        <p:sp>
          <p:nvSpPr>
            <p:cNvPr id="104" name="object 101">
              <a:extLst>
                <a:ext uri="{FF2B5EF4-FFF2-40B4-BE49-F238E27FC236}">
                  <a16:creationId xmlns:a16="http://schemas.microsoft.com/office/drawing/2014/main" id="{F01C63F0-A505-0741-8CD4-9B15BE56431E}"/>
                </a:ext>
              </a:extLst>
            </p:cNvPr>
            <p:cNvSpPr/>
            <p:nvPr/>
          </p:nvSpPr>
          <p:spPr>
            <a:xfrm>
              <a:off x="5458530" y="4154035"/>
              <a:ext cx="1577975" cy="2021839"/>
            </a:xfrm>
            <a:custGeom>
              <a:avLst/>
              <a:gdLst/>
              <a:ahLst/>
              <a:cxnLst/>
              <a:rect l="l" t="t" r="r" b="b"/>
              <a:pathLst>
                <a:path w="1577975" h="2021839">
                  <a:moveTo>
                    <a:pt x="404868" y="1993900"/>
                  </a:moveTo>
                  <a:lnTo>
                    <a:pt x="396904" y="1993900"/>
                  </a:lnTo>
                  <a:lnTo>
                    <a:pt x="397979" y="2006600"/>
                  </a:lnTo>
                  <a:lnTo>
                    <a:pt x="401179" y="2006600"/>
                  </a:lnTo>
                  <a:lnTo>
                    <a:pt x="404868" y="1993900"/>
                  </a:lnTo>
                  <a:close/>
                </a:path>
                <a:path w="1577975" h="2021839">
                  <a:moveTo>
                    <a:pt x="424068" y="1981200"/>
                  </a:moveTo>
                  <a:lnTo>
                    <a:pt x="419220" y="1981200"/>
                  </a:lnTo>
                  <a:lnTo>
                    <a:pt x="418014" y="1993900"/>
                  </a:lnTo>
                  <a:lnTo>
                    <a:pt x="410623" y="1993900"/>
                  </a:lnTo>
                  <a:lnTo>
                    <a:pt x="413035" y="2006600"/>
                  </a:lnTo>
                  <a:lnTo>
                    <a:pt x="419077" y="1993900"/>
                  </a:lnTo>
                  <a:lnTo>
                    <a:pt x="424068" y="1981200"/>
                  </a:lnTo>
                  <a:close/>
                </a:path>
                <a:path w="1577975" h="2021839">
                  <a:moveTo>
                    <a:pt x="427017" y="1993900"/>
                  </a:moveTo>
                  <a:lnTo>
                    <a:pt x="423960" y="1993900"/>
                  </a:lnTo>
                  <a:lnTo>
                    <a:pt x="421381" y="2006600"/>
                  </a:lnTo>
                  <a:lnTo>
                    <a:pt x="425668" y="2006600"/>
                  </a:lnTo>
                  <a:lnTo>
                    <a:pt x="427017" y="1993900"/>
                  </a:lnTo>
                  <a:close/>
                </a:path>
                <a:path w="1577975" h="2021839">
                  <a:moveTo>
                    <a:pt x="434837" y="1993900"/>
                  </a:moveTo>
                  <a:lnTo>
                    <a:pt x="429572" y="1993900"/>
                  </a:lnTo>
                  <a:lnTo>
                    <a:pt x="434587" y="2006600"/>
                  </a:lnTo>
                  <a:lnTo>
                    <a:pt x="434837" y="1993900"/>
                  </a:lnTo>
                  <a:close/>
                </a:path>
                <a:path w="1577975" h="2021839">
                  <a:moveTo>
                    <a:pt x="478275" y="1993900"/>
                  </a:moveTo>
                  <a:lnTo>
                    <a:pt x="451493" y="1993900"/>
                  </a:lnTo>
                  <a:lnTo>
                    <a:pt x="468329" y="2006600"/>
                  </a:lnTo>
                  <a:lnTo>
                    <a:pt x="478143" y="2006600"/>
                  </a:lnTo>
                  <a:lnTo>
                    <a:pt x="478275" y="1993900"/>
                  </a:lnTo>
                  <a:close/>
                </a:path>
                <a:path w="1577975" h="2021839">
                  <a:moveTo>
                    <a:pt x="440879" y="1981200"/>
                  </a:moveTo>
                  <a:lnTo>
                    <a:pt x="430264" y="1981200"/>
                  </a:lnTo>
                  <a:lnTo>
                    <a:pt x="423399" y="1993900"/>
                  </a:lnTo>
                  <a:lnTo>
                    <a:pt x="437524" y="1993900"/>
                  </a:lnTo>
                  <a:lnTo>
                    <a:pt x="440879" y="1981200"/>
                  </a:lnTo>
                  <a:close/>
                </a:path>
                <a:path w="1577975" h="2021839">
                  <a:moveTo>
                    <a:pt x="461177" y="1981200"/>
                  </a:moveTo>
                  <a:lnTo>
                    <a:pt x="444127" y="1981200"/>
                  </a:lnTo>
                  <a:lnTo>
                    <a:pt x="444521" y="1993900"/>
                  </a:lnTo>
                  <a:lnTo>
                    <a:pt x="467624" y="1993900"/>
                  </a:lnTo>
                  <a:lnTo>
                    <a:pt x="461177" y="1981200"/>
                  </a:lnTo>
                  <a:close/>
                </a:path>
                <a:path w="1577975" h="2021839">
                  <a:moveTo>
                    <a:pt x="394887" y="1968500"/>
                  </a:moveTo>
                  <a:lnTo>
                    <a:pt x="389215" y="1968500"/>
                  </a:lnTo>
                  <a:lnTo>
                    <a:pt x="388152" y="1981200"/>
                  </a:lnTo>
                  <a:lnTo>
                    <a:pt x="390982" y="1981200"/>
                  </a:lnTo>
                  <a:lnTo>
                    <a:pt x="394887" y="1968500"/>
                  </a:lnTo>
                  <a:close/>
                </a:path>
                <a:path w="1577975" h="2021839">
                  <a:moveTo>
                    <a:pt x="406194" y="1968500"/>
                  </a:moveTo>
                  <a:lnTo>
                    <a:pt x="397298" y="1968500"/>
                  </a:lnTo>
                  <a:lnTo>
                    <a:pt x="397848" y="1981200"/>
                  </a:lnTo>
                  <a:lnTo>
                    <a:pt x="401883" y="1981200"/>
                  </a:lnTo>
                  <a:lnTo>
                    <a:pt x="406194" y="1968500"/>
                  </a:lnTo>
                  <a:close/>
                </a:path>
                <a:path w="1577975" h="2021839">
                  <a:moveTo>
                    <a:pt x="449631" y="1968500"/>
                  </a:moveTo>
                  <a:lnTo>
                    <a:pt x="413560" y="1968500"/>
                  </a:lnTo>
                  <a:lnTo>
                    <a:pt x="408605" y="1981200"/>
                  </a:lnTo>
                  <a:lnTo>
                    <a:pt x="447744" y="1981200"/>
                  </a:lnTo>
                  <a:lnTo>
                    <a:pt x="449631" y="1968500"/>
                  </a:lnTo>
                  <a:close/>
                </a:path>
                <a:path w="1577975" h="2021839">
                  <a:moveTo>
                    <a:pt x="458108" y="1968500"/>
                  </a:moveTo>
                  <a:lnTo>
                    <a:pt x="449631" y="1968500"/>
                  </a:lnTo>
                  <a:lnTo>
                    <a:pt x="455410" y="1981200"/>
                  </a:lnTo>
                  <a:lnTo>
                    <a:pt x="458108" y="1968500"/>
                  </a:lnTo>
                  <a:close/>
                </a:path>
                <a:path w="1577975" h="2021839">
                  <a:moveTo>
                    <a:pt x="473928" y="1968500"/>
                  </a:moveTo>
                  <a:lnTo>
                    <a:pt x="460257" y="1968500"/>
                  </a:lnTo>
                  <a:lnTo>
                    <a:pt x="461893" y="1981200"/>
                  </a:lnTo>
                  <a:lnTo>
                    <a:pt x="473451" y="1981200"/>
                  </a:lnTo>
                  <a:lnTo>
                    <a:pt x="473928" y="1968500"/>
                  </a:lnTo>
                  <a:close/>
                </a:path>
                <a:path w="1577975" h="2021839">
                  <a:moveTo>
                    <a:pt x="326531" y="1955800"/>
                  </a:moveTo>
                  <a:lnTo>
                    <a:pt x="319558" y="1955800"/>
                  </a:lnTo>
                  <a:lnTo>
                    <a:pt x="321301" y="1968500"/>
                  </a:lnTo>
                  <a:lnTo>
                    <a:pt x="326531" y="1955800"/>
                  </a:lnTo>
                  <a:close/>
                </a:path>
                <a:path w="1577975" h="2021839">
                  <a:moveTo>
                    <a:pt x="479218" y="1955800"/>
                  </a:moveTo>
                  <a:lnTo>
                    <a:pt x="400128" y="1955800"/>
                  </a:lnTo>
                  <a:lnTo>
                    <a:pt x="399591" y="1968500"/>
                  </a:lnTo>
                  <a:lnTo>
                    <a:pt x="478358" y="1968500"/>
                  </a:lnTo>
                  <a:lnTo>
                    <a:pt x="479218" y="1955800"/>
                  </a:lnTo>
                  <a:close/>
                </a:path>
                <a:path w="1577975" h="2021839">
                  <a:moveTo>
                    <a:pt x="492387" y="1955800"/>
                  </a:moveTo>
                  <a:lnTo>
                    <a:pt x="485809" y="1955800"/>
                  </a:lnTo>
                  <a:lnTo>
                    <a:pt x="490907" y="1968500"/>
                  </a:lnTo>
                  <a:lnTo>
                    <a:pt x="493749" y="1968500"/>
                  </a:lnTo>
                  <a:lnTo>
                    <a:pt x="492387" y="1955800"/>
                  </a:lnTo>
                  <a:close/>
                </a:path>
                <a:path w="1577975" h="2021839">
                  <a:moveTo>
                    <a:pt x="343497" y="1943100"/>
                  </a:moveTo>
                  <a:lnTo>
                    <a:pt x="330196" y="1943100"/>
                  </a:lnTo>
                  <a:lnTo>
                    <a:pt x="326961" y="1955800"/>
                  </a:lnTo>
                  <a:lnTo>
                    <a:pt x="340130" y="1955800"/>
                  </a:lnTo>
                  <a:lnTo>
                    <a:pt x="343497" y="1943100"/>
                  </a:lnTo>
                  <a:close/>
                </a:path>
                <a:path w="1577975" h="2021839">
                  <a:moveTo>
                    <a:pt x="351987" y="1943100"/>
                  </a:moveTo>
                  <a:lnTo>
                    <a:pt x="343497" y="1943100"/>
                  </a:lnTo>
                  <a:lnTo>
                    <a:pt x="347652" y="1955800"/>
                  </a:lnTo>
                  <a:lnTo>
                    <a:pt x="351987" y="1943100"/>
                  </a:lnTo>
                  <a:close/>
                </a:path>
                <a:path w="1577975" h="2021839">
                  <a:moveTo>
                    <a:pt x="368631" y="1943100"/>
                  </a:moveTo>
                  <a:lnTo>
                    <a:pt x="360858" y="1943100"/>
                  </a:lnTo>
                  <a:lnTo>
                    <a:pt x="365025" y="1955800"/>
                  </a:lnTo>
                  <a:lnTo>
                    <a:pt x="368631" y="1943100"/>
                  </a:lnTo>
                  <a:close/>
                </a:path>
                <a:path w="1577975" h="2021839">
                  <a:moveTo>
                    <a:pt x="396570" y="1943100"/>
                  </a:moveTo>
                  <a:lnTo>
                    <a:pt x="391090" y="1943100"/>
                  </a:lnTo>
                  <a:lnTo>
                    <a:pt x="387520" y="1955800"/>
                  </a:lnTo>
                  <a:lnTo>
                    <a:pt x="388582" y="1955800"/>
                  </a:lnTo>
                  <a:lnTo>
                    <a:pt x="396570" y="1943100"/>
                  </a:lnTo>
                  <a:close/>
                </a:path>
                <a:path w="1577975" h="2021839">
                  <a:moveTo>
                    <a:pt x="496698" y="1943100"/>
                  </a:moveTo>
                  <a:lnTo>
                    <a:pt x="409310" y="1943100"/>
                  </a:lnTo>
                  <a:lnTo>
                    <a:pt x="403507" y="1955800"/>
                  </a:lnTo>
                  <a:lnTo>
                    <a:pt x="498334" y="1955800"/>
                  </a:lnTo>
                  <a:lnTo>
                    <a:pt x="496698" y="1943100"/>
                  </a:lnTo>
                  <a:close/>
                </a:path>
                <a:path w="1577975" h="2021839">
                  <a:moveTo>
                    <a:pt x="394421" y="1930400"/>
                  </a:moveTo>
                  <a:lnTo>
                    <a:pt x="333002" y="1930400"/>
                  </a:lnTo>
                  <a:lnTo>
                    <a:pt x="333146" y="1943100"/>
                  </a:lnTo>
                  <a:lnTo>
                    <a:pt x="393764" y="1943100"/>
                  </a:lnTo>
                  <a:lnTo>
                    <a:pt x="394421" y="1930400"/>
                  </a:lnTo>
                  <a:close/>
                </a:path>
                <a:path w="1577975" h="2021839">
                  <a:moveTo>
                    <a:pt x="414719" y="1930400"/>
                  </a:moveTo>
                  <a:lnTo>
                    <a:pt x="401418" y="1930400"/>
                  </a:lnTo>
                  <a:lnTo>
                    <a:pt x="400749" y="1943100"/>
                  </a:lnTo>
                  <a:lnTo>
                    <a:pt x="407817" y="1943100"/>
                  </a:lnTo>
                  <a:lnTo>
                    <a:pt x="414719" y="1930400"/>
                  </a:lnTo>
                  <a:close/>
                </a:path>
                <a:path w="1577975" h="2021839">
                  <a:moveTo>
                    <a:pt x="494286" y="1930400"/>
                  </a:moveTo>
                  <a:lnTo>
                    <a:pt x="417751" y="1930400"/>
                  </a:lnTo>
                  <a:lnTo>
                    <a:pt x="420199" y="1943100"/>
                  </a:lnTo>
                  <a:lnTo>
                    <a:pt x="493593" y="1943100"/>
                  </a:lnTo>
                  <a:lnTo>
                    <a:pt x="494286" y="1930400"/>
                  </a:lnTo>
                  <a:close/>
                </a:path>
                <a:path w="1577975" h="2021839">
                  <a:moveTo>
                    <a:pt x="326041" y="1917700"/>
                  </a:moveTo>
                  <a:lnTo>
                    <a:pt x="311881" y="1917700"/>
                  </a:lnTo>
                  <a:lnTo>
                    <a:pt x="306364" y="1930400"/>
                  </a:lnTo>
                  <a:lnTo>
                    <a:pt x="322113" y="1930400"/>
                  </a:lnTo>
                  <a:lnTo>
                    <a:pt x="326041" y="1917700"/>
                  </a:lnTo>
                  <a:close/>
                </a:path>
                <a:path w="1577975" h="2021839">
                  <a:moveTo>
                    <a:pt x="501402" y="1917700"/>
                  </a:moveTo>
                  <a:lnTo>
                    <a:pt x="326041" y="1917700"/>
                  </a:lnTo>
                  <a:lnTo>
                    <a:pt x="327629" y="1930400"/>
                  </a:lnTo>
                  <a:lnTo>
                    <a:pt x="498059" y="1930400"/>
                  </a:lnTo>
                  <a:lnTo>
                    <a:pt x="501402" y="1917700"/>
                  </a:lnTo>
                  <a:close/>
                </a:path>
                <a:path w="1577975" h="2021839">
                  <a:moveTo>
                    <a:pt x="302329" y="1905000"/>
                  </a:moveTo>
                  <a:lnTo>
                    <a:pt x="288598" y="1905000"/>
                  </a:lnTo>
                  <a:lnTo>
                    <a:pt x="293708" y="1917700"/>
                  </a:lnTo>
                  <a:lnTo>
                    <a:pt x="302329" y="1905000"/>
                  </a:lnTo>
                  <a:close/>
                </a:path>
                <a:path w="1577975" h="2021839">
                  <a:moveTo>
                    <a:pt x="508005" y="1905000"/>
                  </a:moveTo>
                  <a:lnTo>
                    <a:pt x="312955" y="1905000"/>
                  </a:lnTo>
                  <a:lnTo>
                    <a:pt x="305170" y="1917700"/>
                  </a:lnTo>
                  <a:lnTo>
                    <a:pt x="503695" y="1917700"/>
                  </a:lnTo>
                  <a:lnTo>
                    <a:pt x="508005" y="1905000"/>
                  </a:lnTo>
                  <a:close/>
                </a:path>
                <a:path w="1577975" h="2021839">
                  <a:moveTo>
                    <a:pt x="517151" y="1892300"/>
                  </a:moveTo>
                  <a:lnTo>
                    <a:pt x="298580" y="1892300"/>
                  </a:lnTo>
                  <a:lnTo>
                    <a:pt x="298854" y="1905000"/>
                  </a:lnTo>
                  <a:lnTo>
                    <a:pt x="516721" y="1905000"/>
                  </a:lnTo>
                  <a:lnTo>
                    <a:pt x="517151" y="1892300"/>
                  </a:lnTo>
                  <a:close/>
                </a:path>
                <a:path w="1577975" h="2021839">
                  <a:moveTo>
                    <a:pt x="301135" y="1879600"/>
                  </a:moveTo>
                  <a:lnTo>
                    <a:pt x="287679" y="1879600"/>
                  </a:lnTo>
                  <a:lnTo>
                    <a:pt x="291857" y="1892300"/>
                  </a:lnTo>
                  <a:lnTo>
                    <a:pt x="297242" y="1892300"/>
                  </a:lnTo>
                  <a:lnTo>
                    <a:pt x="301135" y="1879600"/>
                  </a:lnTo>
                  <a:close/>
                </a:path>
                <a:path w="1577975" h="2021839">
                  <a:moveTo>
                    <a:pt x="520900" y="1879600"/>
                  </a:moveTo>
                  <a:lnTo>
                    <a:pt x="307988" y="1879600"/>
                  </a:lnTo>
                  <a:lnTo>
                    <a:pt x="309337" y="1892300"/>
                  </a:lnTo>
                  <a:lnTo>
                    <a:pt x="519312" y="1892300"/>
                  </a:lnTo>
                  <a:lnTo>
                    <a:pt x="520900" y="1879600"/>
                  </a:lnTo>
                  <a:close/>
                </a:path>
                <a:path w="1577975" h="2021839">
                  <a:moveTo>
                    <a:pt x="525353" y="1879600"/>
                  </a:moveTo>
                  <a:lnTo>
                    <a:pt x="523300" y="1892300"/>
                  </a:lnTo>
                  <a:lnTo>
                    <a:pt x="524506" y="1892300"/>
                  </a:lnTo>
                  <a:lnTo>
                    <a:pt x="525353" y="1879600"/>
                  </a:lnTo>
                  <a:close/>
                </a:path>
                <a:path w="1577975" h="2021839">
                  <a:moveTo>
                    <a:pt x="296156" y="1866900"/>
                  </a:moveTo>
                  <a:lnTo>
                    <a:pt x="288884" y="1866900"/>
                  </a:lnTo>
                  <a:lnTo>
                    <a:pt x="286735" y="1879600"/>
                  </a:lnTo>
                  <a:lnTo>
                    <a:pt x="293338" y="1879600"/>
                  </a:lnTo>
                  <a:lnTo>
                    <a:pt x="296156" y="1866900"/>
                  </a:lnTo>
                  <a:close/>
                </a:path>
                <a:path w="1577975" h="2021839">
                  <a:moveTo>
                    <a:pt x="517019" y="1866900"/>
                  </a:moveTo>
                  <a:lnTo>
                    <a:pt x="306794" y="1866900"/>
                  </a:lnTo>
                  <a:lnTo>
                    <a:pt x="307702" y="1879600"/>
                  </a:lnTo>
                  <a:lnTo>
                    <a:pt x="521592" y="1879600"/>
                  </a:lnTo>
                  <a:lnTo>
                    <a:pt x="517019" y="1866900"/>
                  </a:lnTo>
                  <a:close/>
                </a:path>
                <a:path w="1577975" h="2021839">
                  <a:moveTo>
                    <a:pt x="499396" y="1854200"/>
                  </a:moveTo>
                  <a:lnTo>
                    <a:pt x="295619" y="1854200"/>
                  </a:lnTo>
                  <a:lnTo>
                    <a:pt x="291857" y="1866900"/>
                  </a:lnTo>
                  <a:lnTo>
                    <a:pt x="499396" y="1866900"/>
                  </a:lnTo>
                  <a:lnTo>
                    <a:pt x="499396" y="1854200"/>
                  </a:lnTo>
                  <a:close/>
                </a:path>
                <a:path w="1577975" h="2021839">
                  <a:moveTo>
                    <a:pt x="521736" y="1854200"/>
                  </a:moveTo>
                  <a:lnTo>
                    <a:pt x="503695" y="1854200"/>
                  </a:lnTo>
                  <a:lnTo>
                    <a:pt x="507467" y="1866900"/>
                  </a:lnTo>
                  <a:lnTo>
                    <a:pt x="525079" y="1866900"/>
                  </a:lnTo>
                  <a:lnTo>
                    <a:pt x="521736" y="1854200"/>
                  </a:lnTo>
                  <a:close/>
                </a:path>
                <a:path w="1577975" h="2021839">
                  <a:moveTo>
                    <a:pt x="499766" y="1841500"/>
                  </a:moveTo>
                  <a:lnTo>
                    <a:pt x="288467" y="1841500"/>
                  </a:lnTo>
                  <a:lnTo>
                    <a:pt x="289553" y="1854200"/>
                  </a:lnTo>
                  <a:lnTo>
                    <a:pt x="502644" y="1854200"/>
                  </a:lnTo>
                  <a:lnTo>
                    <a:pt x="499766" y="1841500"/>
                  </a:lnTo>
                  <a:close/>
                </a:path>
                <a:path w="1577975" h="2021839">
                  <a:moveTo>
                    <a:pt x="519515" y="1841500"/>
                  </a:moveTo>
                  <a:lnTo>
                    <a:pt x="507205" y="1841500"/>
                  </a:lnTo>
                  <a:lnTo>
                    <a:pt x="510560" y="1854200"/>
                  </a:lnTo>
                  <a:lnTo>
                    <a:pt x="516506" y="1854200"/>
                  </a:lnTo>
                  <a:lnTo>
                    <a:pt x="519515" y="1841500"/>
                  </a:lnTo>
                  <a:close/>
                </a:path>
                <a:path w="1577975" h="2021839">
                  <a:moveTo>
                    <a:pt x="527109" y="1841500"/>
                  </a:moveTo>
                  <a:lnTo>
                    <a:pt x="523718" y="1854200"/>
                  </a:lnTo>
                  <a:lnTo>
                    <a:pt x="530882" y="1854200"/>
                  </a:lnTo>
                  <a:lnTo>
                    <a:pt x="527109" y="1841500"/>
                  </a:lnTo>
                  <a:close/>
                </a:path>
                <a:path w="1577975" h="2021839">
                  <a:moveTo>
                    <a:pt x="521067" y="1828800"/>
                  </a:moveTo>
                  <a:lnTo>
                    <a:pt x="282568" y="1828800"/>
                  </a:lnTo>
                  <a:lnTo>
                    <a:pt x="278664" y="1841500"/>
                  </a:lnTo>
                  <a:lnTo>
                    <a:pt x="520960" y="1841500"/>
                  </a:lnTo>
                  <a:lnTo>
                    <a:pt x="521067" y="1828800"/>
                  </a:lnTo>
                  <a:close/>
                </a:path>
                <a:path w="1577975" h="2021839">
                  <a:moveTo>
                    <a:pt x="551048" y="1828800"/>
                  </a:moveTo>
                  <a:lnTo>
                    <a:pt x="523085" y="1828800"/>
                  </a:lnTo>
                  <a:lnTo>
                    <a:pt x="526929" y="1841500"/>
                  </a:lnTo>
                  <a:lnTo>
                    <a:pt x="552337" y="1841500"/>
                  </a:lnTo>
                  <a:lnTo>
                    <a:pt x="551048" y="1828800"/>
                  </a:lnTo>
                  <a:close/>
                </a:path>
                <a:path w="1577975" h="2021839">
                  <a:moveTo>
                    <a:pt x="530452" y="1816100"/>
                  </a:moveTo>
                  <a:lnTo>
                    <a:pt x="288073" y="1816100"/>
                  </a:lnTo>
                  <a:lnTo>
                    <a:pt x="291440" y="1828800"/>
                  </a:lnTo>
                  <a:lnTo>
                    <a:pt x="533699" y="1828800"/>
                  </a:lnTo>
                  <a:lnTo>
                    <a:pt x="530452" y="1816100"/>
                  </a:lnTo>
                  <a:close/>
                </a:path>
                <a:path w="1577975" h="2021839">
                  <a:moveTo>
                    <a:pt x="554009" y="1816100"/>
                  </a:moveTo>
                  <a:lnTo>
                    <a:pt x="539860" y="1816100"/>
                  </a:lnTo>
                  <a:lnTo>
                    <a:pt x="543633" y="1828800"/>
                  </a:lnTo>
                  <a:lnTo>
                    <a:pt x="554009" y="1828800"/>
                  </a:lnTo>
                  <a:lnTo>
                    <a:pt x="554009" y="1816100"/>
                  </a:lnTo>
                  <a:close/>
                </a:path>
                <a:path w="1577975" h="2021839">
                  <a:moveTo>
                    <a:pt x="539084" y="1803400"/>
                  </a:moveTo>
                  <a:lnTo>
                    <a:pt x="269793" y="1803400"/>
                  </a:lnTo>
                  <a:lnTo>
                    <a:pt x="272885" y="1816100"/>
                  </a:lnTo>
                  <a:lnTo>
                    <a:pt x="540290" y="1816100"/>
                  </a:lnTo>
                  <a:lnTo>
                    <a:pt x="539084" y="1803400"/>
                  </a:lnTo>
                  <a:close/>
                </a:path>
                <a:path w="1577975" h="2021839">
                  <a:moveTo>
                    <a:pt x="552803" y="1803400"/>
                  </a:moveTo>
                  <a:lnTo>
                    <a:pt x="540959" y="1803400"/>
                  </a:lnTo>
                  <a:lnTo>
                    <a:pt x="544314" y="1816100"/>
                  </a:lnTo>
                  <a:lnTo>
                    <a:pt x="560063" y="1816100"/>
                  </a:lnTo>
                  <a:lnTo>
                    <a:pt x="552803" y="1803400"/>
                  </a:lnTo>
                  <a:close/>
                </a:path>
                <a:path w="1577975" h="2021839">
                  <a:moveTo>
                    <a:pt x="566128" y="1803400"/>
                  </a:moveTo>
                  <a:lnTo>
                    <a:pt x="557997" y="1803400"/>
                  </a:lnTo>
                  <a:lnTo>
                    <a:pt x="565256" y="1816100"/>
                  </a:lnTo>
                  <a:lnTo>
                    <a:pt x="568886" y="1816100"/>
                  </a:lnTo>
                  <a:lnTo>
                    <a:pt x="566128" y="1803400"/>
                  </a:lnTo>
                  <a:close/>
                </a:path>
                <a:path w="1577975" h="2021839">
                  <a:moveTo>
                    <a:pt x="270712" y="1790700"/>
                  </a:moveTo>
                  <a:lnTo>
                    <a:pt x="259309" y="1790700"/>
                  </a:lnTo>
                  <a:lnTo>
                    <a:pt x="261447" y="1803400"/>
                  </a:lnTo>
                  <a:lnTo>
                    <a:pt x="265220" y="1803400"/>
                  </a:lnTo>
                  <a:lnTo>
                    <a:pt x="270712" y="1790700"/>
                  </a:lnTo>
                  <a:close/>
                </a:path>
                <a:path w="1577975" h="2021839">
                  <a:moveTo>
                    <a:pt x="547800" y="1790700"/>
                  </a:moveTo>
                  <a:lnTo>
                    <a:pt x="276121" y="1790700"/>
                  </a:lnTo>
                  <a:lnTo>
                    <a:pt x="281506" y="1803400"/>
                  </a:lnTo>
                  <a:lnTo>
                    <a:pt x="548206" y="1803400"/>
                  </a:lnTo>
                  <a:lnTo>
                    <a:pt x="547800" y="1790700"/>
                  </a:lnTo>
                  <a:close/>
                </a:path>
                <a:path w="1577975" h="2021839">
                  <a:moveTo>
                    <a:pt x="585697" y="1790700"/>
                  </a:moveTo>
                  <a:lnTo>
                    <a:pt x="558678" y="1790700"/>
                  </a:lnTo>
                  <a:lnTo>
                    <a:pt x="566379" y="1803400"/>
                  </a:lnTo>
                  <a:lnTo>
                    <a:pt x="583727" y="1803400"/>
                  </a:lnTo>
                  <a:lnTo>
                    <a:pt x="585697" y="1790700"/>
                  </a:lnTo>
                  <a:close/>
                </a:path>
                <a:path w="1577975" h="2021839">
                  <a:moveTo>
                    <a:pt x="268861" y="1778000"/>
                  </a:moveTo>
                  <a:lnTo>
                    <a:pt x="257829" y="1778000"/>
                  </a:lnTo>
                  <a:lnTo>
                    <a:pt x="261865" y="1790700"/>
                  </a:lnTo>
                  <a:lnTo>
                    <a:pt x="265769" y="1790700"/>
                  </a:lnTo>
                  <a:lnTo>
                    <a:pt x="268861" y="1778000"/>
                  </a:lnTo>
                  <a:close/>
                </a:path>
                <a:path w="1577975" h="2021839">
                  <a:moveTo>
                    <a:pt x="567549" y="1778000"/>
                  </a:moveTo>
                  <a:lnTo>
                    <a:pt x="277207" y="1778000"/>
                  </a:lnTo>
                  <a:lnTo>
                    <a:pt x="280550" y="1790700"/>
                  </a:lnTo>
                  <a:lnTo>
                    <a:pt x="574319" y="1790700"/>
                  </a:lnTo>
                  <a:lnTo>
                    <a:pt x="567549" y="1778000"/>
                  </a:lnTo>
                  <a:close/>
                </a:path>
                <a:path w="1577975" h="2021839">
                  <a:moveTo>
                    <a:pt x="589984" y="1778000"/>
                  </a:moveTo>
                  <a:lnTo>
                    <a:pt x="576408" y="1778000"/>
                  </a:lnTo>
                  <a:lnTo>
                    <a:pt x="581327" y="1790700"/>
                  </a:lnTo>
                  <a:lnTo>
                    <a:pt x="589876" y="1790700"/>
                  </a:lnTo>
                  <a:lnTo>
                    <a:pt x="589984" y="1778000"/>
                  </a:lnTo>
                  <a:close/>
                </a:path>
                <a:path w="1577975" h="2021839">
                  <a:moveTo>
                    <a:pt x="262653" y="1765300"/>
                  </a:moveTo>
                  <a:lnTo>
                    <a:pt x="253519" y="1765300"/>
                  </a:lnTo>
                  <a:lnTo>
                    <a:pt x="258617" y="1778000"/>
                  </a:lnTo>
                  <a:lnTo>
                    <a:pt x="262653" y="1765300"/>
                  </a:lnTo>
                  <a:close/>
                </a:path>
                <a:path w="1577975" h="2021839">
                  <a:moveTo>
                    <a:pt x="272885" y="1765300"/>
                  </a:moveTo>
                  <a:lnTo>
                    <a:pt x="265220" y="1765300"/>
                  </a:lnTo>
                  <a:lnTo>
                    <a:pt x="269387" y="1778000"/>
                  </a:lnTo>
                  <a:lnTo>
                    <a:pt x="276228" y="1778000"/>
                  </a:lnTo>
                  <a:lnTo>
                    <a:pt x="272885" y="1765300"/>
                  </a:lnTo>
                  <a:close/>
                </a:path>
                <a:path w="1577975" h="2021839">
                  <a:moveTo>
                    <a:pt x="585745" y="1765300"/>
                  </a:moveTo>
                  <a:lnTo>
                    <a:pt x="284180" y="1765300"/>
                  </a:lnTo>
                  <a:lnTo>
                    <a:pt x="276228" y="1778000"/>
                  </a:lnTo>
                  <a:lnTo>
                    <a:pt x="588969" y="1778000"/>
                  </a:lnTo>
                  <a:lnTo>
                    <a:pt x="585745" y="1765300"/>
                  </a:lnTo>
                  <a:close/>
                </a:path>
                <a:path w="1577975" h="2021839">
                  <a:moveTo>
                    <a:pt x="585602" y="1752600"/>
                  </a:moveTo>
                  <a:lnTo>
                    <a:pt x="256348" y="1752600"/>
                  </a:lnTo>
                  <a:lnTo>
                    <a:pt x="252587" y="1765300"/>
                  </a:lnTo>
                  <a:lnTo>
                    <a:pt x="588181" y="1765300"/>
                  </a:lnTo>
                  <a:lnTo>
                    <a:pt x="585602" y="1752600"/>
                  </a:lnTo>
                  <a:close/>
                </a:path>
                <a:path w="1577975" h="2021839">
                  <a:moveTo>
                    <a:pt x="595023" y="1752600"/>
                  </a:moveTo>
                  <a:lnTo>
                    <a:pt x="591011" y="1752600"/>
                  </a:lnTo>
                  <a:lnTo>
                    <a:pt x="588181" y="1765300"/>
                  </a:lnTo>
                  <a:lnTo>
                    <a:pt x="595023" y="1765300"/>
                  </a:lnTo>
                  <a:lnTo>
                    <a:pt x="595023" y="1752600"/>
                  </a:lnTo>
                  <a:close/>
                </a:path>
                <a:path w="1577975" h="2021839">
                  <a:moveTo>
                    <a:pt x="566522" y="1739900"/>
                  </a:moveTo>
                  <a:lnTo>
                    <a:pt x="254713" y="1739900"/>
                  </a:lnTo>
                  <a:lnTo>
                    <a:pt x="252993" y="1752600"/>
                  </a:lnTo>
                  <a:lnTo>
                    <a:pt x="568003" y="1752600"/>
                  </a:lnTo>
                  <a:lnTo>
                    <a:pt x="566522" y="1739900"/>
                  </a:lnTo>
                  <a:close/>
                </a:path>
                <a:path w="1577975" h="2021839">
                  <a:moveTo>
                    <a:pt x="287535" y="1727200"/>
                  </a:moveTo>
                  <a:lnTo>
                    <a:pt x="274246" y="1727200"/>
                  </a:lnTo>
                  <a:lnTo>
                    <a:pt x="268981" y="1739900"/>
                  </a:lnTo>
                  <a:lnTo>
                    <a:pt x="281100" y="1739900"/>
                  </a:lnTo>
                  <a:lnTo>
                    <a:pt x="287535" y="1727200"/>
                  </a:lnTo>
                  <a:close/>
                </a:path>
                <a:path w="1577975" h="2021839">
                  <a:moveTo>
                    <a:pt x="596258" y="1714535"/>
                  </a:moveTo>
                  <a:lnTo>
                    <a:pt x="308295" y="1714535"/>
                  </a:lnTo>
                  <a:lnTo>
                    <a:pt x="311093" y="1727200"/>
                  </a:lnTo>
                  <a:lnTo>
                    <a:pt x="299117" y="1727200"/>
                  </a:lnTo>
                  <a:lnTo>
                    <a:pt x="298018" y="1739900"/>
                  </a:lnTo>
                  <a:lnTo>
                    <a:pt x="599858" y="1739900"/>
                  </a:lnTo>
                  <a:lnTo>
                    <a:pt x="598378" y="1727200"/>
                  </a:lnTo>
                  <a:lnTo>
                    <a:pt x="596258" y="1714535"/>
                  </a:lnTo>
                  <a:close/>
                </a:path>
                <a:path w="1577975" h="2021839">
                  <a:moveTo>
                    <a:pt x="608347" y="1727200"/>
                  </a:moveTo>
                  <a:lnTo>
                    <a:pt x="603118" y="1727200"/>
                  </a:lnTo>
                  <a:lnTo>
                    <a:pt x="605661" y="1739900"/>
                  </a:lnTo>
                  <a:lnTo>
                    <a:pt x="609553" y="1739900"/>
                  </a:lnTo>
                  <a:lnTo>
                    <a:pt x="608347" y="1727200"/>
                  </a:lnTo>
                  <a:close/>
                </a:path>
                <a:path w="1577975" h="2021839">
                  <a:moveTo>
                    <a:pt x="256739" y="1714535"/>
                  </a:moveTo>
                  <a:lnTo>
                    <a:pt x="246242" y="1714535"/>
                  </a:lnTo>
                  <a:lnTo>
                    <a:pt x="248564" y="1727200"/>
                  </a:lnTo>
                  <a:lnTo>
                    <a:pt x="251238" y="1727200"/>
                  </a:lnTo>
                  <a:lnTo>
                    <a:pt x="256739" y="1714535"/>
                  </a:lnTo>
                  <a:close/>
                </a:path>
                <a:path w="1577975" h="2021839">
                  <a:moveTo>
                    <a:pt x="270188" y="1714535"/>
                  </a:moveTo>
                  <a:lnTo>
                    <a:pt x="270050" y="1714535"/>
                  </a:lnTo>
                  <a:lnTo>
                    <a:pt x="263990" y="1727200"/>
                  </a:lnTo>
                  <a:lnTo>
                    <a:pt x="266426" y="1727200"/>
                  </a:lnTo>
                  <a:lnTo>
                    <a:pt x="270188" y="1714535"/>
                  </a:lnTo>
                  <a:close/>
                </a:path>
                <a:path w="1577975" h="2021839">
                  <a:moveTo>
                    <a:pt x="278541" y="1714535"/>
                  </a:moveTo>
                  <a:lnTo>
                    <a:pt x="275299" y="1714535"/>
                  </a:lnTo>
                  <a:lnTo>
                    <a:pt x="271834" y="1727200"/>
                  </a:lnTo>
                  <a:lnTo>
                    <a:pt x="273028" y="1727200"/>
                  </a:lnTo>
                  <a:lnTo>
                    <a:pt x="278541" y="1714535"/>
                  </a:lnTo>
                  <a:close/>
                </a:path>
                <a:path w="1577975" h="2021839">
                  <a:moveTo>
                    <a:pt x="298740" y="1714535"/>
                  </a:moveTo>
                  <a:lnTo>
                    <a:pt x="290919" y="1714535"/>
                  </a:lnTo>
                  <a:lnTo>
                    <a:pt x="296693" y="1727200"/>
                  </a:lnTo>
                  <a:lnTo>
                    <a:pt x="304741" y="1727200"/>
                  </a:lnTo>
                  <a:lnTo>
                    <a:pt x="298740" y="1714535"/>
                  </a:lnTo>
                  <a:close/>
                </a:path>
                <a:path w="1577975" h="2021839">
                  <a:moveTo>
                    <a:pt x="606183" y="1714535"/>
                  </a:moveTo>
                  <a:lnTo>
                    <a:pt x="600691" y="1714535"/>
                  </a:lnTo>
                  <a:lnTo>
                    <a:pt x="603894" y="1727200"/>
                  </a:lnTo>
                  <a:lnTo>
                    <a:pt x="609279" y="1727200"/>
                  </a:lnTo>
                  <a:lnTo>
                    <a:pt x="606183" y="1714535"/>
                  </a:lnTo>
                  <a:close/>
                </a:path>
                <a:path w="1577975" h="2021839">
                  <a:moveTo>
                    <a:pt x="271404" y="1701800"/>
                  </a:moveTo>
                  <a:lnTo>
                    <a:pt x="245865" y="1701800"/>
                  </a:lnTo>
                  <a:lnTo>
                    <a:pt x="250295" y="1714535"/>
                  </a:lnTo>
                  <a:lnTo>
                    <a:pt x="268710" y="1714535"/>
                  </a:lnTo>
                  <a:lnTo>
                    <a:pt x="271404" y="1701800"/>
                  </a:lnTo>
                  <a:close/>
                </a:path>
                <a:path w="1577975" h="2021839">
                  <a:moveTo>
                    <a:pt x="283380" y="1701800"/>
                  </a:moveTo>
                  <a:lnTo>
                    <a:pt x="276646" y="1701800"/>
                  </a:lnTo>
                  <a:lnTo>
                    <a:pt x="275892" y="1713776"/>
                  </a:lnTo>
                  <a:lnTo>
                    <a:pt x="275844" y="1714535"/>
                  </a:lnTo>
                  <a:lnTo>
                    <a:pt x="278124" y="1714535"/>
                  </a:lnTo>
                  <a:lnTo>
                    <a:pt x="283380" y="1701800"/>
                  </a:lnTo>
                  <a:close/>
                </a:path>
                <a:path w="1577975" h="2021839">
                  <a:moveTo>
                    <a:pt x="590438" y="1701800"/>
                  </a:moveTo>
                  <a:lnTo>
                    <a:pt x="304347" y="1701800"/>
                  </a:lnTo>
                  <a:lnTo>
                    <a:pt x="304718" y="1713776"/>
                  </a:lnTo>
                  <a:lnTo>
                    <a:pt x="304742" y="1714535"/>
                  </a:lnTo>
                  <a:lnTo>
                    <a:pt x="590438" y="1714535"/>
                  </a:lnTo>
                  <a:lnTo>
                    <a:pt x="590438" y="1701800"/>
                  </a:lnTo>
                  <a:close/>
                </a:path>
                <a:path w="1577975" h="2021839">
                  <a:moveTo>
                    <a:pt x="261447" y="1676400"/>
                  </a:moveTo>
                  <a:lnTo>
                    <a:pt x="246653" y="1676400"/>
                  </a:lnTo>
                  <a:lnTo>
                    <a:pt x="247071" y="1689103"/>
                  </a:lnTo>
                  <a:lnTo>
                    <a:pt x="247138" y="1691141"/>
                  </a:lnTo>
                  <a:lnTo>
                    <a:pt x="246928" y="1701800"/>
                  </a:lnTo>
                  <a:lnTo>
                    <a:pt x="591524" y="1701800"/>
                  </a:lnTo>
                  <a:lnTo>
                    <a:pt x="591314" y="1691141"/>
                  </a:lnTo>
                  <a:lnTo>
                    <a:pt x="591273" y="1689103"/>
                  </a:lnTo>
                  <a:lnTo>
                    <a:pt x="259572" y="1689103"/>
                  </a:lnTo>
                  <a:lnTo>
                    <a:pt x="261447" y="1676400"/>
                  </a:lnTo>
                  <a:close/>
                </a:path>
                <a:path w="1577975" h="2021839">
                  <a:moveTo>
                    <a:pt x="602688" y="1689103"/>
                  </a:moveTo>
                  <a:lnTo>
                    <a:pt x="594629" y="1689103"/>
                  </a:lnTo>
                  <a:lnTo>
                    <a:pt x="596360" y="1701800"/>
                  </a:lnTo>
                  <a:lnTo>
                    <a:pt x="602270" y="1701800"/>
                  </a:lnTo>
                  <a:lnTo>
                    <a:pt x="602621" y="1691141"/>
                  </a:lnTo>
                  <a:lnTo>
                    <a:pt x="602688" y="1689103"/>
                  </a:lnTo>
                  <a:close/>
                </a:path>
                <a:path w="1577975" h="2021839">
                  <a:moveTo>
                    <a:pt x="629457" y="1676400"/>
                  </a:moveTo>
                  <a:lnTo>
                    <a:pt x="273291" y="1676400"/>
                  </a:lnTo>
                  <a:lnTo>
                    <a:pt x="275847" y="1689103"/>
                  </a:lnTo>
                  <a:lnTo>
                    <a:pt x="605925" y="1689103"/>
                  </a:lnTo>
                  <a:lnTo>
                    <a:pt x="609697" y="1701800"/>
                  </a:lnTo>
                  <a:lnTo>
                    <a:pt x="625971" y="1701800"/>
                  </a:lnTo>
                  <a:lnTo>
                    <a:pt x="629456" y="1689103"/>
                  </a:lnTo>
                  <a:lnTo>
                    <a:pt x="629457" y="1676400"/>
                  </a:lnTo>
                  <a:close/>
                </a:path>
                <a:path w="1577975" h="2021839">
                  <a:moveTo>
                    <a:pt x="640227" y="1689103"/>
                  </a:moveTo>
                  <a:lnTo>
                    <a:pt x="635798" y="1689103"/>
                  </a:lnTo>
                  <a:lnTo>
                    <a:pt x="639415" y="1701800"/>
                  </a:lnTo>
                  <a:lnTo>
                    <a:pt x="640227" y="1689103"/>
                  </a:lnTo>
                  <a:close/>
                </a:path>
                <a:path w="1577975" h="2021839">
                  <a:moveTo>
                    <a:pt x="269387" y="1676400"/>
                  </a:moveTo>
                  <a:lnTo>
                    <a:pt x="261447" y="1676400"/>
                  </a:lnTo>
                  <a:lnTo>
                    <a:pt x="265603" y="1689103"/>
                  </a:lnTo>
                  <a:lnTo>
                    <a:pt x="269387" y="1676400"/>
                  </a:lnTo>
                  <a:close/>
                </a:path>
                <a:path w="1577975" h="2021839">
                  <a:moveTo>
                    <a:pt x="647892" y="1676400"/>
                  </a:moveTo>
                  <a:lnTo>
                    <a:pt x="645062" y="1676400"/>
                  </a:lnTo>
                  <a:lnTo>
                    <a:pt x="647212" y="1689103"/>
                  </a:lnTo>
                  <a:lnTo>
                    <a:pt x="647892" y="1676400"/>
                  </a:lnTo>
                  <a:close/>
                </a:path>
                <a:path w="1577975" h="2021839">
                  <a:moveTo>
                    <a:pt x="635651" y="1663719"/>
                  </a:moveTo>
                  <a:lnTo>
                    <a:pt x="252025" y="1663719"/>
                  </a:lnTo>
                  <a:lnTo>
                    <a:pt x="251238" y="1676400"/>
                  </a:lnTo>
                  <a:lnTo>
                    <a:pt x="633767" y="1676400"/>
                  </a:lnTo>
                  <a:lnTo>
                    <a:pt x="635651" y="1663719"/>
                  </a:lnTo>
                  <a:close/>
                </a:path>
                <a:path w="1577975" h="2021839">
                  <a:moveTo>
                    <a:pt x="651128" y="1663719"/>
                  </a:moveTo>
                  <a:lnTo>
                    <a:pt x="638081" y="1663719"/>
                  </a:lnTo>
                  <a:lnTo>
                    <a:pt x="640478" y="1676400"/>
                  </a:lnTo>
                  <a:lnTo>
                    <a:pt x="651128" y="1676400"/>
                  </a:lnTo>
                  <a:lnTo>
                    <a:pt x="651128" y="1663719"/>
                  </a:lnTo>
                  <a:close/>
                </a:path>
                <a:path w="1577975" h="2021839">
                  <a:moveTo>
                    <a:pt x="686611" y="1663719"/>
                  </a:moveTo>
                  <a:lnTo>
                    <a:pt x="653949" y="1663719"/>
                  </a:lnTo>
                  <a:lnTo>
                    <a:pt x="655975" y="1676400"/>
                  </a:lnTo>
                  <a:lnTo>
                    <a:pt x="685133" y="1676400"/>
                  </a:lnTo>
                  <a:lnTo>
                    <a:pt x="686611" y="1663719"/>
                  </a:lnTo>
                  <a:close/>
                </a:path>
                <a:path w="1577975" h="2021839">
                  <a:moveTo>
                    <a:pt x="715410" y="1663719"/>
                  </a:moveTo>
                  <a:lnTo>
                    <a:pt x="695109" y="1663719"/>
                  </a:lnTo>
                  <a:lnTo>
                    <a:pt x="699568" y="1676400"/>
                  </a:lnTo>
                  <a:lnTo>
                    <a:pt x="714206" y="1676400"/>
                  </a:lnTo>
                  <a:lnTo>
                    <a:pt x="715410" y="1663719"/>
                  </a:lnTo>
                  <a:close/>
                </a:path>
                <a:path w="1577975" h="2021839">
                  <a:moveTo>
                    <a:pt x="725660" y="1663719"/>
                  </a:moveTo>
                  <a:lnTo>
                    <a:pt x="723854" y="1663719"/>
                  </a:lnTo>
                  <a:lnTo>
                    <a:pt x="723782" y="1676400"/>
                  </a:lnTo>
                  <a:lnTo>
                    <a:pt x="727746" y="1676400"/>
                  </a:lnTo>
                  <a:lnTo>
                    <a:pt x="725660" y="1663719"/>
                  </a:lnTo>
                  <a:close/>
                </a:path>
                <a:path w="1577975" h="2021839">
                  <a:moveTo>
                    <a:pt x="682052" y="1651000"/>
                  </a:moveTo>
                  <a:lnTo>
                    <a:pt x="243441" y="1651000"/>
                  </a:lnTo>
                  <a:lnTo>
                    <a:pt x="238850" y="1663719"/>
                  </a:lnTo>
                  <a:lnTo>
                    <a:pt x="685819" y="1663719"/>
                  </a:lnTo>
                  <a:lnTo>
                    <a:pt x="682052" y="1651000"/>
                  </a:lnTo>
                  <a:close/>
                </a:path>
                <a:path w="1577975" h="2021839">
                  <a:moveTo>
                    <a:pt x="705442" y="1651000"/>
                  </a:moveTo>
                  <a:lnTo>
                    <a:pt x="701813" y="1651000"/>
                  </a:lnTo>
                  <a:lnTo>
                    <a:pt x="697113" y="1663719"/>
                  </a:lnTo>
                  <a:lnTo>
                    <a:pt x="708024" y="1663719"/>
                  </a:lnTo>
                  <a:lnTo>
                    <a:pt x="706173" y="1652132"/>
                  </a:lnTo>
                  <a:lnTo>
                    <a:pt x="705442" y="1651000"/>
                  </a:lnTo>
                  <a:close/>
                </a:path>
                <a:path w="1577975" h="2021839">
                  <a:moveTo>
                    <a:pt x="718230" y="1651000"/>
                  </a:moveTo>
                  <a:lnTo>
                    <a:pt x="705992" y="1651000"/>
                  </a:lnTo>
                  <a:lnTo>
                    <a:pt x="706173" y="1652132"/>
                  </a:lnTo>
                  <a:lnTo>
                    <a:pt x="713645" y="1663719"/>
                  </a:lnTo>
                  <a:lnTo>
                    <a:pt x="716604" y="1663719"/>
                  </a:lnTo>
                  <a:lnTo>
                    <a:pt x="718230" y="1651000"/>
                  </a:lnTo>
                  <a:close/>
                </a:path>
                <a:path w="1577975" h="2021839">
                  <a:moveTo>
                    <a:pt x="736390" y="1651000"/>
                  </a:moveTo>
                  <a:lnTo>
                    <a:pt x="722409" y="1651000"/>
                  </a:lnTo>
                  <a:lnTo>
                    <a:pt x="725781" y="1663719"/>
                  </a:lnTo>
                  <a:lnTo>
                    <a:pt x="730890" y="1663719"/>
                  </a:lnTo>
                  <a:lnTo>
                    <a:pt x="736390" y="1651000"/>
                  </a:lnTo>
                  <a:close/>
                </a:path>
                <a:path w="1577975" h="2021839">
                  <a:moveTo>
                    <a:pt x="237245" y="1638300"/>
                  </a:moveTo>
                  <a:lnTo>
                    <a:pt x="232660" y="1638300"/>
                  </a:lnTo>
                  <a:lnTo>
                    <a:pt x="229854" y="1651000"/>
                  </a:lnTo>
                  <a:lnTo>
                    <a:pt x="238307" y="1651000"/>
                  </a:lnTo>
                  <a:lnTo>
                    <a:pt x="237245" y="1638300"/>
                  </a:lnTo>
                  <a:close/>
                </a:path>
                <a:path w="1577975" h="2021839">
                  <a:moveTo>
                    <a:pt x="260659" y="1638300"/>
                  </a:moveTo>
                  <a:lnTo>
                    <a:pt x="246367" y="1638300"/>
                  </a:lnTo>
                  <a:lnTo>
                    <a:pt x="245161" y="1651000"/>
                  </a:lnTo>
                  <a:lnTo>
                    <a:pt x="254438" y="1651000"/>
                  </a:lnTo>
                  <a:lnTo>
                    <a:pt x="260659" y="1638300"/>
                  </a:lnTo>
                  <a:close/>
                </a:path>
                <a:path w="1577975" h="2021839">
                  <a:moveTo>
                    <a:pt x="684488" y="1638300"/>
                  </a:moveTo>
                  <a:lnTo>
                    <a:pt x="267524" y="1638300"/>
                  </a:lnTo>
                  <a:lnTo>
                    <a:pt x="263990" y="1651000"/>
                  </a:lnTo>
                  <a:lnTo>
                    <a:pt x="681097" y="1651000"/>
                  </a:lnTo>
                  <a:lnTo>
                    <a:pt x="684488" y="1638300"/>
                  </a:lnTo>
                  <a:close/>
                </a:path>
                <a:path w="1577975" h="2021839">
                  <a:moveTo>
                    <a:pt x="696583" y="1638300"/>
                  </a:moveTo>
                  <a:lnTo>
                    <a:pt x="686900" y="1638300"/>
                  </a:lnTo>
                  <a:lnTo>
                    <a:pt x="687962" y="1651000"/>
                  </a:lnTo>
                  <a:lnTo>
                    <a:pt x="691341" y="1651000"/>
                  </a:lnTo>
                  <a:lnTo>
                    <a:pt x="696583" y="1638300"/>
                  </a:lnTo>
                  <a:close/>
                </a:path>
                <a:path w="1577975" h="2021839">
                  <a:moveTo>
                    <a:pt x="721203" y="1638300"/>
                  </a:moveTo>
                  <a:lnTo>
                    <a:pt x="705442" y="1638300"/>
                  </a:lnTo>
                  <a:lnTo>
                    <a:pt x="705442" y="1651000"/>
                  </a:lnTo>
                  <a:lnTo>
                    <a:pt x="719842" y="1651000"/>
                  </a:lnTo>
                  <a:lnTo>
                    <a:pt x="721203" y="1638300"/>
                  </a:lnTo>
                  <a:close/>
                </a:path>
                <a:path w="1577975" h="2021839">
                  <a:moveTo>
                    <a:pt x="769750" y="1638300"/>
                  </a:moveTo>
                  <a:lnTo>
                    <a:pt x="724821" y="1638300"/>
                  </a:lnTo>
                  <a:lnTo>
                    <a:pt x="722815" y="1651000"/>
                  </a:lnTo>
                  <a:lnTo>
                    <a:pt x="760330" y="1651000"/>
                  </a:lnTo>
                  <a:lnTo>
                    <a:pt x="769750" y="1638300"/>
                  </a:lnTo>
                  <a:close/>
                </a:path>
                <a:path w="1577975" h="2021839">
                  <a:moveTo>
                    <a:pt x="288073" y="1625600"/>
                  </a:moveTo>
                  <a:lnTo>
                    <a:pt x="240994" y="1625600"/>
                  </a:lnTo>
                  <a:lnTo>
                    <a:pt x="247071" y="1638300"/>
                  </a:lnTo>
                  <a:lnTo>
                    <a:pt x="273816" y="1638300"/>
                  </a:lnTo>
                  <a:lnTo>
                    <a:pt x="288073" y="1625600"/>
                  </a:lnTo>
                  <a:close/>
                </a:path>
                <a:path w="1577975" h="2021839">
                  <a:moveTo>
                    <a:pt x="701813" y="1625600"/>
                  </a:moveTo>
                  <a:lnTo>
                    <a:pt x="293613" y="1625600"/>
                  </a:lnTo>
                  <a:lnTo>
                    <a:pt x="299929" y="1638300"/>
                  </a:lnTo>
                  <a:lnTo>
                    <a:pt x="700619" y="1638300"/>
                  </a:lnTo>
                  <a:lnTo>
                    <a:pt x="701813" y="1625600"/>
                  </a:lnTo>
                  <a:close/>
                </a:path>
                <a:path w="1577975" h="2021839">
                  <a:moveTo>
                    <a:pt x="773117" y="1625600"/>
                  </a:moveTo>
                  <a:lnTo>
                    <a:pt x="717323" y="1625600"/>
                  </a:lnTo>
                  <a:lnTo>
                    <a:pt x="713144" y="1638300"/>
                  </a:lnTo>
                  <a:lnTo>
                    <a:pt x="776329" y="1638300"/>
                  </a:lnTo>
                  <a:lnTo>
                    <a:pt x="773117" y="1625600"/>
                  </a:lnTo>
                  <a:close/>
                </a:path>
                <a:path w="1577975" h="2021839">
                  <a:moveTo>
                    <a:pt x="784484" y="1625600"/>
                  </a:moveTo>
                  <a:lnTo>
                    <a:pt x="774204" y="1625600"/>
                  </a:lnTo>
                  <a:lnTo>
                    <a:pt x="781177" y="1638300"/>
                  </a:lnTo>
                  <a:lnTo>
                    <a:pt x="784150" y="1638300"/>
                  </a:lnTo>
                  <a:lnTo>
                    <a:pt x="784484" y="1625600"/>
                  </a:lnTo>
                  <a:close/>
                </a:path>
                <a:path w="1577975" h="2021839">
                  <a:moveTo>
                    <a:pt x="805152" y="1625600"/>
                  </a:moveTo>
                  <a:lnTo>
                    <a:pt x="789965" y="1625600"/>
                  </a:lnTo>
                  <a:lnTo>
                    <a:pt x="790144" y="1638300"/>
                  </a:lnTo>
                  <a:lnTo>
                    <a:pt x="795887" y="1638300"/>
                  </a:lnTo>
                  <a:lnTo>
                    <a:pt x="805152" y="1625600"/>
                  </a:lnTo>
                  <a:close/>
                </a:path>
                <a:path w="1577975" h="2021839">
                  <a:moveTo>
                    <a:pt x="252301" y="1612900"/>
                  </a:moveTo>
                  <a:lnTo>
                    <a:pt x="246104" y="1612900"/>
                  </a:lnTo>
                  <a:lnTo>
                    <a:pt x="242200" y="1625600"/>
                  </a:lnTo>
                  <a:lnTo>
                    <a:pt x="258366" y="1625600"/>
                  </a:lnTo>
                  <a:lnTo>
                    <a:pt x="252301" y="1612900"/>
                  </a:lnTo>
                  <a:close/>
                </a:path>
                <a:path w="1577975" h="2021839">
                  <a:moveTo>
                    <a:pt x="699425" y="1612900"/>
                  </a:moveTo>
                  <a:lnTo>
                    <a:pt x="264121" y="1612900"/>
                  </a:lnTo>
                  <a:lnTo>
                    <a:pt x="258366" y="1625600"/>
                  </a:lnTo>
                  <a:lnTo>
                    <a:pt x="696834" y="1625600"/>
                  </a:lnTo>
                  <a:lnTo>
                    <a:pt x="699425" y="1612900"/>
                  </a:lnTo>
                  <a:close/>
                </a:path>
                <a:path w="1577975" h="2021839">
                  <a:moveTo>
                    <a:pt x="807003" y="1612900"/>
                  </a:moveTo>
                  <a:lnTo>
                    <a:pt x="704511" y="1612900"/>
                  </a:lnTo>
                  <a:lnTo>
                    <a:pt x="704511" y="1625600"/>
                  </a:lnTo>
                  <a:lnTo>
                    <a:pt x="806060" y="1625600"/>
                  </a:lnTo>
                  <a:lnTo>
                    <a:pt x="807003" y="1612900"/>
                  </a:lnTo>
                  <a:close/>
                </a:path>
                <a:path w="1577975" h="2021839">
                  <a:moveTo>
                    <a:pt x="269924" y="1600200"/>
                  </a:moveTo>
                  <a:lnTo>
                    <a:pt x="241555" y="1600200"/>
                  </a:lnTo>
                  <a:lnTo>
                    <a:pt x="231322" y="1612900"/>
                  </a:lnTo>
                  <a:lnTo>
                    <a:pt x="262927" y="1612900"/>
                  </a:lnTo>
                  <a:lnTo>
                    <a:pt x="269924" y="1600200"/>
                  </a:lnTo>
                  <a:close/>
                </a:path>
                <a:path w="1577975" h="2021839">
                  <a:moveTo>
                    <a:pt x="825438" y="1600200"/>
                  </a:moveTo>
                  <a:lnTo>
                    <a:pt x="269924" y="1600200"/>
                  </a:lnTo>
                  <a:lnTo>
                    <a:pt x="274891" y="1612900"/>
                  </a:lnTo>
                  <a:lnTo>
                    <a:pt x="823563" y="1612900"/>
                  </a:lnTo>
                  <a:lnTo>
                    <a:pt x="825438" y="1600200"/>
                  </a:lnTo>
                  <a:close/>
                </a:path>
                <a:path w="1577975" h="2021839">
                  <a:moveTo>
                    <a:pt x="233066" y="1574800"/>
                  </a:moveTo>
                  <a:lnTo>
                    <a:pt x="229305" y="1574800"/>
                  </a:lnTo>
                  <a:lnTo>
                    <a:pt x="225281" y="1587500"/>
                  </a:lnTo>
                  <a:lnTo>
                    <a:pt x="225567" y="1600200"/>
                  </a:lnTo>
                  <a:lnTo>
                    <a:pt x="248265" y="1600200"/>
                  </a:lnTo>
                  <a:lnTo>
                    <a:pt x="260659" y="1587500"/>
                  </a:lnTo>
                  <a:lnTo>
                    <a:pt x="238856" y="1587500"/>
                  </a:lnTo>
                  <a:lnTo>
                    <a:pt x="233066" y="1574800"/>
                  </a:lnTo>
                  <a:close/>
                </a:path>
                <a:path w="1577975" h="2021839">
                  <a:moveTo>
                    <a:pt x="842524" y="1574800"/>
                  </a:moveTo>
                  <a:lnTo>
                    <a:pt x="285279" y="1574800"/>
                  </a:lnTo>
                  <a:lnTo>
                    <a:pt x="273291" y="1587500"/>
                  </a:lnTo>
                  <a:lnTo>
                    <a:pt x="267667" y="1600200"/>
                  </a:lnTo>
                  <a:lnTo>
                    <a:pt x="825151" y="1600200"/>
                  </a:lnTo>
                  <a:lnTo>
                    <a:pt x="833354" y="1587500"/>
                  </a:lnTo>
                  <a:lnTo>
                    <a:pt x="839288" y="1587500"/>
                  </a:lnTo>
                  <a:lnTo>
                    <a:pt x="842524" y="1574800"/>
                  </a:lnTo>
                  <a:close/>
                </a:path>
                <a:path w="1577975" h="2021839">
                  <a:moveTo>
                    <a:pt x="273291" y="1574800"/>
                  </a:moveTo>
                  <a:lnTo>
                    <a:pt x="257960" y="1574800"/>
                  </a:lnTo>
                  <a:lnTo>
                    <a:pt x="251346" y="1587500"/>
                  </a:lnTo>
                  <a:lnTo>
                    <a:pt x="267524" y="1587500"/>
                  </a:lnTo>
                  <a:lnTo>
                    <a:pt x="273291" y="1574800"/>
                  </a:lnTo>
                  <a:close/>
                </a:path>
                <a:path w="1577975" h="2021839">
                  <a:moveTo>
                    <a:pt x="241829" y="1562100"/>
                  </a:moveTo>
                  <a:lnTo>
                    <a:pt x="235227" y="1562100"/>
                  </a:lnTo>
                  <a:lnTo>
                    <a:pt x="234546" y="1574800"/>
                  </a:lnTo>
                  <a:lnTo>
                    <a:pt x="248265" y="1574800"/>
                  </a:lnTo>
                  <a:lnTo>
                    <a:pt x="241829" y="1562100"/>
                  </a:lnTo>
                  <a:close/>
                </a:path>
                <a:path w="1577975" h="2021839">
                  <a:moveTo>
                    <a:pt x="300466" y="1562100"/>
                  </a:moveTo>
                  <a:lnTo>
                    <a:pt x="260933" y="1562100"/>
                  </a:lnTo>
                  <a:lnTo>
                    <a:pt x="253793" y="1574800"/>
                  </a:lnTo>
                  <a:lnTo>
                    <a:pt x="281613" y="1574800"/>
                  </a:lnTo>
                  <a:lnTo>
                    <a:pt x="300466" y="1562100"/>
                  </a:lnTo>
                  <a:close/>
                </a:path>
                <a:path w="1577975" h="2021839">
                  <a:moveTo>
                    <a:pt x="850333" y="1562100"/>
                  </a:moveTo>
                  <a:lnTo>
                    <a:pt x="306364" y="1562100"/>
                  </a:lnTo>
                  <a:lnTo>
                    <a:pt x="296956" y="1574800"/>
                  </a:lnTo>
                  <a:lnTo>
                    <a:pt x="851264" y="1574800"/>
                  </a:lnTo>
                  <a:lnTo>
                    <a:pt x="850333" y="1562100"/>
                  </a:lnTo>
                  <a:close/>
                </a:path>
                <a:path w="1577975" h="2021839">
                  <a:moveTo>
                    <a:pt x="855013" y="1562100"/>
                  </a:moveTo>
                  <a:lnTo>
                    <a:pt x="850834" y="1562100"/>
                  </a:lnTo>
                  <a:lnTo>
                    <a:pt x="854607" y="1574800"/>
                  </a:lnTo>
                  <a:lnTo>
                    <a:pt x="855013" y="1562100"/>
                  </a:lnTo>
                  <a:close/>
                </a:path>
                <a:path w="1577975" h="2021839">
                  <a:moveTo>
                    <a:pt x="228612" y="1549400"/>
                  </a:moveTo>
                  <a:lnTo>
                    <a:pt x="223657" y="1549400"/>
                  </a:lnTo>
                  <a:lnTo>
                    <a:pt x="225424" y="1562100"/>
                  </a:lnTo>
                  <a:lnTo>
                    <a:pt x="228612" y="1549400"/>
                  </a:lnTo>
                  <a:close/>
                </a:path>
                <a:path w="1577975" h="2021839">
                  <a:moveTo>
                    <a:pt x="249889" y="1549400"/>
                  </a:moveTo>
                  <a:lnTo>
                    <a:pt x="236958" y="1549400"/>
                  </a:lnTo>
                  <a:lnTo>
                    <a:pt x="240218" y="1562100"/>
                  </a:lnTo>
                  <a:lnTo>
                    <a:pt x="245734" y="1562100"/>
                  </a:lnTo>
                  <a:lnTo>
                    <a:pt x="249889" y="1549400"/>
                  </a:lnTo>
                  <a:close/>
                </a:path>
                <a:path w="1577975" h="2021839">
                  <a:moveTo>
                    <a:pt x="865377" y="1549400"/>
                  </a:moveTo>
                  <a:lnTo>
                    <a:pt x="268718" y="1549400"/>
                  </a:lnTo>
                  <a:lnTo>
                    <a:pt x="269924" y="1562100"/>
                  </a:lnTo>
                  <a:lnTo>
                    <a:pt x="860804" y="1562100"/>
                  </a:lnTo>
                  <a:lnTo>
                    <a:pt x="865377" y="1549400"/>
                  </a:lnTo>
                  <a:close/>
                </a:path>
                <a:path w="1577975" h="2021839">
                  <a:moveTo>
                    <a:pt x="879502" y="1536700"/>
                  </a:moveTo>
                  <a:lnTo>
                    <a:pt x="228242" y="1536700"/>
                  </a:lnTo>
                  <a:lnTo>
                    <a:pt x="231860" y="1549400"/>
                  </a:lnTo>
                  <a:lnTo>
                    <a:pt x="874260" y="1549400"/>
                  </a:lnTo>
                  <a:lnTo>
                    <a:pt x="879502" y="1536700"/>
                  </a:lnTo>
                  <a:close/>
                </a:path>
                <a:path w="1577975" h="2021839">
                  <a:moveTo>
                    <a:pt x="252993" y="1524000"/>
                  </a:moveTo>
                  <a:lnTo>
                    <a:pt x="245734" y="1524000"/>
                  </a:lnTo>
                  <a:lnTo>
                    <a:pt x="243585" y="1536700"/>
                  </a:lnTo>
                  <a:lnTo>
                    <a:pt x="277064" y="1536700"/>
                  </a:lnTo>
                  <a:lnTo>
                    <a:pt x="252993" y="1524000"/>
                  </a:lnTo>
                  <a:close/>
                </a:path>
                <a:path w="1577975" h="2021839">
                  <a:moveTo>
                    <a:pt x="898068" y="1524000"/>
                  </a:moveTo>
                  <a:lnTo>
                    <a:pt x="282031" y="1524000"/>
                  </a:lnTo>
                  <a:lnTo>
                    <a:pt x="277064" y="1536700"/>
                  </a:lnTo>
                  <a:lnTo>
                    <a:pt x="894319" y="1536700"/>
                  </a:lnTo>
                  <a:lnTo>
                    <a:pt x="898068" y="1524000"/>
                  </a:lnTo>
                  <a:close/>
                </a:path>
                <a:path w="1577975" h="2021839">
                  <a:moveTo>
                    <a:pt x="325456" y="1511300"/>
                  </a:moveTo>
                  <a:lnTo>
                    <a:pt x="239143" y="1511300"/>
                  </a:lnTo>
                  <a:lnTo>
                    <a:pt x="235227" y="1524000"/>
                  </a:lnTo>
                  <a:lnTo>
                    <a:pt x="333146" y="1524000"/>
                  </a:lnTo>
                  <a:lnTo>
                    <a:pt x="325456" y="1511300"/>
                  </a:lnTo>
                  <a:close/>
                </a:path>
                <a:path w="1577975" h="2021839">
                  <a:moveTo>
                    <a:pt x="335832" y="1485900"/>
                  </a:moveTo>
                  <a:lnTo>
                    <a:pt x="321027" y="1485900"/>
                  </a:lnTo>
                  <a:lnTo>
                    <a:pt x="322244" y="1498600"/>
                  </a:lnTo>
                  <a:lnTo>
                    <a:pt x="329253" y="1511300"/>
                  </a:lnTo>
                  <a:lnTo>
                    <a:pt x="337301" y="1524000"/>
                  </a:lnTo>
                  <a:lnTo>
                    <a:pt x="342554" y="1524000"/>
                  </a:lnTo>
                  <a:lnTo>
                    <a:pt x="344859" y="1511300"/>
                  </a:lnTo>
                  <a:lnTo>
                    <a:pt x="894701" y="1511300"/>
                  </a:lnTo>
                  <a:lnTo>
                    <a:pt x="894832" y="1498600"/>
                  </a:lnTo>
                  <a:lnTo>
                    <a:pt x="337993" y="1498600"/>
                  </a:lnTo>
                  <a:lnTo>
                    <a:pt x="335832" y="1485900"/>
                  </a:lnTo>
                  <a:close/>
                </a:path>
                <a:path w="1577975" h="2021839">
                  <a:moveTo>
                    <a:pt x="898199" y="1511300"/>
                  </a:moveTo>
                  <a:lnTo>
                    <a:pt x="351019" y="1511300"/>
                  </a:lnTo>
                  <a:lnTo>
                    <a:pt x="352249" y="1524000"/>
                  </a:lnTo>
                  <a:lnTo>
                    <a:pt x="899680" y="1524000"/>
                  </a:lnTo>
                  <a:lnTo>
                    <a:pt x="898199" y="1511300"/>
                  </a:lnTo>
                  <a:close/>
                </a:path>
                <a:path w="1577975" h="2021839">
                  <a:moveTo>
                    <a:pt x="920396" y="1511300"/>
                  </a:moveTo>
                  <a:lnTo>
                    <a:pt x="908301" y="1511300"/>
                  </a:lnTo>
                  <a:lnTo>
                    <a:pt x="913530" y="1524000"/>
                  </a:lnTo>
                  <a:lnTo>
                    <a:pt x="918115" y="1524000"/>
                  </a:lnTo>
                  <a:lnTo>
                    <a:pt x="920396" y="1511300"/>
                  </a:lnTo>
                  <a:close/>
                </a:path>
                <a:path w="1577975" h="2021839">
                  <a:moveTo>
                    <a:pt x="941123" y="1511300"/>
                  </a:moveTo>
                  <a:lnTo>
                    <a:pt x="923631" y="1511300"/>
                  </a:lnTo>
                  <a:lnTo>
                    <a:pt x="926975" y="1524000"/>
                  </a:lnTo>
                  <a:lnTo>
                    <a:pt x="938568" y="1524000"/>
                  </a:lnTo>
                  <a:lnTo>
                    <a:pt x="941123" y="1511300"/>
                  </a:lnTo>
                  <a:close/>
                </a:path>
                <a:path w="1577975" h="2021839">
                  <a:moveTo>
                    <a:pt x="976083" y="1511300"/>
                  </a:moveTo>
                  <a:lnTo>
                    <a:pt x="970698" y="1511300"/>
                  </a:lnTo>
                  <a:lnTo>
                    <a:pt x="972597" y="1524000"/>
                  </a:lnTo>
                  <a:lnTo>
                    <a:pt x="976083" y="1511300"/>
                  </a:lnTo>
                  <a:close/>
                </a:path>
                <a:path w="1577975" h="2021839">
                  <a:moveTo>
                    <a:pt x="296693" y="1498600"/>
                  </a:moveTo>
                  <a:lnTo>
                    <a:pt x="260097" y="1498600"/>
                  </a:lnTo>
                  <a:lnTo>
                    <a:pt x="257423" y="1511300"/>
                  </a:lnTo>
                  <a:lnTo>
                    <a:pt x="303535" y="1511300"/>
                  </a:lnTo>
                  <a:lnTo>
                    <a:pt x="296693" y="1498600"/>
                  </a:lnTo>
                  <a:close/>
                </a:path>
                <a:path w="1577975" h="2021839">
                  <a:moveTo>
                    <a:pt x="960490" y="1498600"/>
                  </a:moveTo>
                  <a:lnTo>
                    <a:pt x="904528" y="1498600"/>
                  </a:lnTo>
                  <a:lnTo>
                    <a:pt x="907620" y="1511300"/>
                  </a:lnTo>
                  <a:lnTo>
                    <a:pt x="956573" y="1511300"/>
                  </a:lnTo>
                  <a:lnTo>
                    <a:pt x="960490" y="1498600"/>
                  </a:lnTo>
                  <a:close/>
                </a:path>
                <a:path w="1577975" h="2021839">
                  <a:moveTo>
                    <a:pt x="993551" y="1498600"/>
                  </a:moveTo>
                  <a:lnTo>
                    <a:pt x="960490" y="1498600"/>
                  </a:lnTo>
                  <a:lnTo>
                    <a:pt x="963439" y="1511300"/>
                  </a:lnTo>
                  <a:lnTo>
                    <a:pt x="990614" y="1511300"/>
                  </a:lnTo>
                  <a:lnTo>
                    <a:pt x="993551" y="1498600"/>
                  </a:lnTo>
                  <a:close/>
                </a:path>
                <a:path w="1577975" h="2021839">
                  <a:moveTo>
                    <a:pt x="1001109" y="1498600"/>
                  </a:moveTo>
                  <a:lnTo>
                    <a:pt x="993551" y="1498600"/>
                  </a:lnTo>
                  <a:lnTo>
                    <a:pt x="995450" y="1511300"/>
                  </a:lnTo>
                  <a:lnTo>
                    <a:pt x="1000023" y="1511300"/>
                  </a:lnTo>
                  <a:lnTo>
                    <a:pt x="1001109" y="1498600"/>
                  </a:lnTo>
                  <a:close/>
                </a:path>
                <a:path w="1577975" h="2021839">
                  <a:moveTo>
                    <a:pt x="246283" y="1485900"/>
                  </a:moveTo>
                  <a:lnTo>
                    <a:pt x="241018" y="1485900"/>
                  </a:lnTo>
                  <a:lnTo>
                    <a:pt x="242844" y="1498600"/>
                  </a:lnTo>
                  <a:lnTo>
                    <a:pt x="246283" y="1485900"/>
                  </a:lnTo>
                  <a:close/>
                </a:path>
                <a:path w="1577975" h="2021839">
                  <a:moveTo>
                    <a:pt x="265339" y="1485900"/>
                  </a:moveTo>
                  <a:lnTo>
                    <a:pt x="253793" y="1485900"/>
                  </a:lnTo>
                  <a:lnTo>
                    <a:pt x="245734" y="1498600"/>
                  </a:lnTo>
                  <a:lnTo>
                    <a:pt x="260515" y="1498600"/>
                  </a:lnTo>
                  <a:lnTo>
                    <a:pt x="265339" y="1485900"/>
                  </a:lnTo>
                  <a:close/>
                </a:path>
                <a:path w="1577975" h="2021839">
                  <a:moveTo>
                    <a:pt x="315916" y="1485900"/>
                  </a:moveTo>
                  <a:lnTo>
                    <a:pt x="295750" y="1485900"/>
                  </a:lnTo>
                  <a:lnTo>
                    <a:pt x="302878" y="1498600"/>
                  </a:lnTo>
                  <a:lnTo>
                    <a:pt x="316048" y="1498600"/>
                  </a:lnTo>
                  <a:lnTo>
                    <a:pt x="315916" y="1485900"/>
                  </a:lnTo>
                  <a:close/>
                </a:path>
                <a:path w="1577975" h="2021839">
                  <a:moveTo>
                    <a:pt x="889603" y="1485900"/>
                  </a:moveTo>
                  <a:lnTo>
                    <a:pt x="348333" y="1485900"/>
                  </a:lnTo>
                  <a:lnTo>
                    <a:pt x="350088" y="1498600"/>
                  </a:lnTo>
                  <a:lnTo>
                    <a:pt x="892946" y="1498600"/>
                  </a:lnTo>
                  <a:lnTo>
                    <a:pt x="889603" y="1485900"/>
                  </a:lnTo>
                  <a:close/>
                </a:path>
                <a:path w="1577975" h="2021839">
                  <a:moveTo>
                    <a:pt x="1024117" y="1485900"/>
                  </a:moveTo>
                  <a:lnTo>
                    <a:pt x="897256" y="1485900"/>
                  </a:lnTo>
                  <a:lnTo>
                    <a:pt x="896970" y="1498600"/>
                  </a:lnTo>
                  <a:lnTo>
                    <a:pt x="1022493" y="1498600"/>
                  </a:lnTo>
                  <a:lnTo>
                    <a:pt x="1024117" y="1485900"/>
                  </a:lnTo>
                  <a:close/>
                </a:path>
                <a:path w="1577975" h="2021839">
                  <a:moveTo>
                    <a:pt x="1035938" y="1485900"/>
                  </a:moveTo>
                  <a:lnTo>
                    <a:pt x="1026243" y="1485900"/>
                  </a:lnTo>
                  <a:lnTo>
                    <a:pt x="1029598" y="1498600"/>
                  </a:lnTo>
                  <a:lnTo>
                    <a:pt x="1032177" y="1498600"/>
                  </a:lnTo>
                  <a:lnTo>
                    <a:pt x="1035938" y="1485900"/>
                  </a:lnTo>
                  <a:close/>
                </a:path>
                <a:path w="1577975" h="2021839">
                  <a:moveTo>
                    <a:pt x="1050588" y="1485900"/>
                  </a:moveTo>
                  <a:lnTo>
                    <a:pt x="1038230" y="1485900"/>
                  </a:lnTo>
                  <a:lnTo>
                    <a:pt x="1040093" y="1498600"/>
                  </a:lnTo>
                  <a:lnTo>
                    <a:pt x="1048188" y="1498600"/>
                  </a:lnTo>
                  <a:lnTo>
                    <a:pt x="1050588" y="1485900"/>
                  </a:lnTo>
                  <a:close/>
                </a:path>
                <a:path w="1577975" h="2021839">
                  <a:moveTo>
                    <a:pt x="333826" y="1473200"/>
                  </a:moveTo>
                  <a:lnTo>
                    <a:pt x="266020" y="1473200"/>
                  </a:lnTo>
                  <a:lnTo>
                    <a:pt x="261996" y="1485900"/>
                  </a:lnTo>
                  <a:lnTo>
                    <a:pt x="340130" y="1485900"/>
                  </a:lnTo>
                  <a:lnTo>
                    <a:pt x="333826" y="1473200"/>
                  </a:lnTo>
                  <a:close/>
                </a:path>
                <a:path w="1577975" h="2021839">
                  <a:moveTo>
                    <a:pt x="1097404" y="1460500"/>
                  </a:moveTo>
                  <a:lnTo>
                    <a:pt x="325337" y="1460500"/>
                  </a:lnTo>
                  <a:lnTo>
                    <a:pt x="340262" y="1473200"/>
                  </a:lnTo>
                  <a:lnTo>
                    <a:pt x="346339" y="1485900"/>
                  </a:lnTo>
                  <a:lnTo>
                    <a:pt x="885424" y="1485900"/>
                  </a:lnTo>
                  <a:lnTo>
                    <a:pt x="886236" y="1473200"/>
                  </a:lnTo>
                  <a:lnTo>
                    <a:pt x="1099959" y="1473200"/>
                  </a:lnTo>
                  <a:lnTo>
                    <a:pt x="1097404" y="1460500"/>
                  </a:lnTo>
                  <a:close/>
                </a:path>
                <a:path w="1577975" h="2021839">
                  <a:moveTo>
                    <a:pt x="1080581" y="1473200"/>
                  </a:moveTo>
                  <a:lnTo>
                    <a:pt x="892027" y="1473200"/>
                  </a:lnTo>
                  <a:lnTo>
                    <a:pt x="894152" y="1485900"/>
                  </a:lnTo>
                  <a:lnTo>
                    <a:pt x="1076402" y="1485900"/>
                  </a:lnTo>
                  <a:lnTo>
                    <a:pt x="1080581" y="1473200"/>
                  </a:lnTo>
                  <a:close/>
                </a:path>
                <a:path w="1577975" h="2021839">
                  <a:moveTo>
                    <a:pt x="276646" y="1447800"/>
                  </a:moveTo>
                  <a:lnTo>
                    <a:pt x="265220" y="1447800"/>
                  </a:lnTo>
                  <a:lnTo>
                    <a:pt x="266175" y="1460500"/>
                  </a:lnTo>
                  <a:lnTo>
                    <a:pt x="271942" y="1460500"/>
                  </a:lnTo>
                  <a:lnTo>
                    <a:pt x="281243" y="1473200"/>
                  </a:lnTo>
                  <a:lnTo>
                    <a:pt x="290377" y="1473200"/>
                  </a:lnTo>
                  <a:lnTo>
                    <a:pt x="276646" y="1447800"/>
                  </a:lnTo>
                  <a:close/>
                </a:path>
                <a:path w="1577975" h="2021839">
                  <a:moveTo>
                    <a:pt x="295201" y="1460500"/>
                  </a:moveTo>
                  <a:lnTo>
                    <a:pt x="289028" y="1460500"/>
                  </a:lnTo>
                  <a:lnTo>
                    <a:pt x="291440" y="1473200"/>
                  </a:lnTo>
                  <a:lnTo>
                    <a:pt x="307988" y="1473200"/>
                  </a:lnTo>
                  <a:lnTo>
                    <a:pt x="295201" y="1460500"/>
                  </a:lnTo>
                  <a:close/>
                </a:path>
                <a:path w="1577975" h="2021839">
                  <a:moveTo>
                    <a:pt x="324131" y="1447800"/>
                  </a:moveTo>
                  <a:lnTo>
                    <a:pt x="294819" y="1447800"/>
                  </a:lnTo>
                  <a:lnTo>
                    <a:pt x="298162" y="1460500"/>
                  </a:lnTo>
                  <a:lnTo>
                    <a:pt x="321719" y="1460500"/>
                  </a:lnTo>
                  <a:lnTo>
                    <a:pt x="324131" y="1447800"/>
                  </a:lnTo>
                  <a:close/>
                </a:path>
                <a:path w="1577975" h="2021839">
                  <a:moveTo>
                    <a:pt x="1114478" y="1447800"/>
                  </a:moveTo>
                  <a:lnTo>
                    <a:pt x="333826" y="1447800"/>
                  </a:lnTo>
                  <a:lnTo>
                    <a:pt x="333146" y="1460500"/>
                  </a:lnTo>
                  <a:lnTo>
                    <a:pt x="1117308" y="1460500"/>
                  </a:lnTo>
                  <a:lnTo>
                    <a:pt x="1114478" y="1447800"/>
                  </a:lnTo>
                  <a:close/>
                </a:path>
                <a:path w="1577975" h="2021839">
                  <a:moveTo>
                    <a:pt x="1129021" y="1447800"/>
                  </a:moveTo>
                  <a:lnTo>
                    <a:pt x="1121081" y="1447800"/>
                  </a:lnTo>
                  <a:lnTo>
                    <a:pt x="1125522" y="1460500"/>
                  </a:lnTo>
                  <a:lnTo>
                    <a:pt x="1129021" y="1447800"/>
                  </a:lnTo>
                  <a:close/>
                </a:path>
                <a:path w="1577975" h="2021839">
                  <a:moveTo>
                    <a:pt x="290640" y="1435100"/>
                  </a:moveTo>
                  <a:lnTo>
                    <a:pt x="282031" y="1435100"/>
                  </a:lnTo>
                  <a:lnTo>
                    <a:pt x="283512" y="1447800"/>
                  </a:lnTo>
                  <a:lnTo>
                    <a:pt x="290640" y="1435100"/>
                  </a:lnTo>
                  <a:close/>
                </a:path>
                <a:path w="1577975" h="2021839">
                  <a:moveTo>
                    <a:pt x="334208" y="1435100"/>
                  </a:moveTo>
                  <a:lnTo>
                    <a:pt x="294687" y="1435100"/>
                  </a:lnTo>
                  <a:lnTo>
                    <a:pt x="291714" y="1447800"/>
                  </a:lnTo>
                  <a:lnTo>
                    <a:pt x="329504" y="1447800"/>
                  </a:lnTo>
                  <a:lnTo>
                    <a:pt x="334208" y="1435100"/>
                  </a:lnTo>
                  <a:close/>
                </a:path>
                <a:path w="1577975" h="2021839">
                  <a:moveTo>
                    <a:pt x="1127528" y="1435100"/>
                  </a:moveTo>
                  <a:lnTo>
                    <a:pt x="334208" y="1435100"/>
                  </a:lnTo>
                  <a:lnTo>
                    <a:pt x="339056" y="1447800"/>
                  </a:lnTo>
                  <a:lnTo>
                    <a:pt x="1127528" y="1447800"/>
                  </a:lnTo>
                  <a:lnTo>
                    <a:pt x="1127528" y="1435100"/>
                  </a:lnTo>
                  <a:close/>
                </a:path>
                <a:path w="1577975" h="2021839">
                  <a:moveTo>
                    <a:pt x="1140053" y="1435100"/>
                  </a:moveTo>
                  <a:lnTo>
                    <a:pt x="1130346" y="1435100"/>
                  </a:lnTo>
                  <a:lnTo>
                    <a:pt x="1131445" y="1447800"/>
                  </a:lnTo>
                  <a:lnTo>
                    <a:pt x="1136412" y="1447800"/>
                  </a:lnTo>
                  <a:lnTo>
                    <a:pt x="1140053" y="1435100"/>
                  </a:lnTo>
                  <a:close/>
                </a:path>
                <a:path w="1577975" h="2021839">
                  <a:moveTo>
                    <a:pt x="289696" y="1422400"/>
                  </a:moveTo>
                  <a:lnTo>
                    <a:pt x="283225" y="1422400"/>
                  </a:lnTo>
                  <a:lnTo>
                    <a:pt x="278927" y="1435100"/>
                  </a:lnTo>
                  <a:lnTo>
                    <a:pt x="291046" y="1435100"/>
                  </a:lnTo>
                  <a:lnTo>
                    <a:pt x="289696" y="1422400"/>
                  </a:lnTo>
                  <a:close/>
                </a:path>
                <a:path w="1577975" h="2021839">
                  <a:moveTo>
                    <a:pt x="320633" y="1422400"/>
                  </a:moveTo>
                  <a:lnTo>
                    <a:pt x="308418" y="1422400"/>
                  </a:lnTo>
                  <a:lnTo>
                    <a:pt x="310412" y="1435100"/>
                  </a:lnTo>
                  <a:lnTo>
                    <a:pt x="316609" y="1435100"/>
                  </a:lnTo>
                  <a:lnTo>
                    <a:pt x="320633" y="1422400"/>
                  </a:lnTo>
                  <a:close/>
                </a:path>
                <a:path w="1577975" h="2021839">
                  <a:moveTo>
                    <a:pt x="1148232" y="1422400"/>
                  </a:moveTo>
                  <a:lnTo>
                    <a:pt x="340262" y="1422400"/>
                  </a:lnTo>
                  <a:lnTo>
                    <a:pt x="336644" y="1435100"/>
                  </a:lnTo>
                  <a:lnTo>
                    <a:pt x="1146525" y="1435100"/>
                  </a:lnTo>
                  <a:lnTo>
                    <a:pt x="1148232" y="1422400"/>
                  </a:lnTo>
                  <a:close/>
                </a:path>
                <a:path w="1577975" h="2021839">
                  <a:moveTo>
                    <a:pt x="1162238" y="1422400"/>
                  </a:moveTo>
                  <a:lnTo>
                    <a:pt x="1148232" y="1422400"/>
                  </a:lnTo>
                  <a:lnTo>
                    <a:pt x="1150799" y="1435100"/>
                  </a:lnTo>
                  <a:lnTo>
                    <a:pt x="1158333" y="1435100"/>
                  </a:lnTo>
                  <a:lnTo>
                    <a:pt x="1162238" y="1422400"/>
                  </a:lnTo>
                  <a:close/>
                </a:path>
                <a:path w="1577975" h="2021839">
                  <a:moveTo>
                    <a:pt x="352357" y="1397000"/>
                  </a:moveTo>
                  <a:lnTo>
                    <a:pt x="345503" y="1397000"/>
                  </a:lnTo>
                  <a:lnTo>
                    <a:pt x="341229" y="1409700"/>
                  </a:lnTo>
                  <a:lnTo>
                    <a:pt x="337575" y="1422400"/>
                  </a:lnTo>
                  <a:lnTo>
                    <a:pt x="1171503" y="1422400"/>
                  </a:lnTo>
                  <a:lnTo>
                    <a:pt x="1173270" y="1409700"/>
                  </a:lnTo>
                  <a:lnTo>
                    <a:pt x="352357" y="1409700"/>
                  </a:lnTo>
                  <a:lnTo>
                    <a:pt x="352357" y="1397000"/>
                  </a:lnTo>
                  <a:close/>
                </a:path>
                <a:path w="1577975" h="2021839">
                  <a:moveTo>
                    <a:pt x="1184959" y="1409700"/>
                  </a:moveTo>
                  <a:lnTo>
                    <a:pt x="1176374" y="1409700"/>
                  </a:lnTo>
                  <a:lnTo>
                    <a:pt x="1179037" y="1422400"/>
                  </a:lnTo>
                  <a:lnTo>
                    <a:pt x="1182691" y="1422400"/>
                  </a:lnTo>
                  <a:lnTo>
                    <a:pt x="1184959" y="1409700"/>
                  </a:lnTo>
                  <a:close/>
                </a:path>
                <a:path w="1577975" h="2021839">
                  <a:moveTo>
                    <a:pt x="1186189" y="1397000"/>
                  </a:moveTo>
                  <a:lnTo>
                    <a:pt x="372678" y="1397000"/>
                  </a:lnTo>
                  <a:lnTo>
                    <a:pt x="376845" y="1409700"/>
                  </a:lnTo>
                  <a:lnTo>
                    <a:pt x="1180529" y="1409700"/>
                  </a:lnTo>
                  <a:lnTo>
                    <a:pt x="1186189" y="1397000"/>
                  </a:lnTo>
                  <a:close/>
                </a:path>
                <a:path w="1577975" h="2021839">
                  <a:moveTo>
                    <a:pt x="1197186" y="1397000"/>
                  </a:moveTo>
                  <a:lnTo>
                    <a:pt x="1186189" y="1397000"/>
                  </a:lnTo>
                  <a:lnTo>
                    <a:pt x="1189413" y="1409700"/>
                  </a:lnTo>
                  <a:lnTo>
                    <a:pt x="1197186" y="1397000"/>
                  </a:lnTo>
                  <a:close/>
                </a:path>
                <a:path w="1577975" h="2021839">
                  <a:moveTo>
                    <a:pt x="1057859" y="1384300"/>
                  </a:moveTo>
                  <a:lnTo>
                    <a:pt x="367294" y="1384300"/>
                  </a:lnTo>
                  <a:lnTo>
                    <a:pt x="369192" y="1397000"/>
                  </a:lnTo>
                  <a:lnTo>
                    <a:pt x="1061214" y="1397000"/>
                  </a:lnTo>
                  <a:lnTo>
                    <a:pt x="1057859" y="1384300"/>
                  </a:lnTo>
                  <a:close/>
                </a:path>
                <a:path w="1577975" h="2021839">
                  <a:moveTo>
                    <a:pt x="1187132" y="1384300"/>
                  </a:moveTo>
                  <a:lnTo>
                    <a:pt x="1063781" y="1384300"/>
                  </a:lnTo>
                  <a:lnTo>
                    <a:pt x="1061214" y="1397000"/>
                  </a:lnTo>
                  <a:lnTo>
                    <a:pt x="1189675" y="1397000"/>
                  </a:lnTo>
                  <a:lnTo>
                    <a:pt x="1187132" y="1384300"/>
                  </a:lnTo>
                  <a:close/>
                </a:path>
                <a:path w="1577975" h="2021839">
                  <a:moveTo>
                    <a:pt x="1207585" y="1384300"/>
                  </a:moveTo>
                  <a:lnTo>
                    <a:pt x="1198284" y="1397000"/>
                  </a:lnTo>
                  <a:lnTo>
                    <a:pt x="1207585" y="1397000"/>
                  </a:lnTo>
                  <a:lnTo>
                    <a:pt x="1207585" y="1384300"/>
                  </a:lnTo>
                  <a:close/>
                </a:path>
                <a:path w="1577975" h="2021839">
                  <a:moveTo>
                    <a:pt x="291571" y="1371600"/>
                  </a:moveTo>
                  <a:lnTo>
                    <a:pt x="278413" y="1371600"/>
                  </a:lnTo>
                  <a:lnTo>
                    <a:pt x="280312" y="1384300"/>
                  </a:lnTo>
                  <a:lnTo>
                    <a:pt x="287010" y="1384300"/>
                  </a:lnTo>
                  <a:lnTo>
                    <a:pt x="291571" y="1371600"/>
                  </a:lnTo>
                  <a:close/>
                </a:path>
                <a:path w="1577975" h="2021839">
                  <a:moveTo>
                    <a:pt x="1070384" y="1371600"/>
                  </a:moveTo>
                  <a:lnTo>
                    <a:pt x="365025" y="1371600"/>
                  </a:lnTo>
                  <a:lnTo>
                    <a:pt x="359640" y="1384300"/>
                  </a:lnTo>
                  <a:lnTo>
                    <a:pt x="1064987" y="1384300"/>
                  </a:lnTo>
                  <a:lnTo>
                    <a:pt x="1070384" y="1371600"/>
                  </a:lnTo>
                  <a:close/>
                </a:path>
                <a:path w="1577975" h="2021839">
                  <a:moveTo>
                    <a:pt x="1134000" y="1371600"/>
                  </a:moveTo>
                  <a:lnTo>
                    <a:pt x="1119457" y="1371600"/>
                  </a:lnTo>
                  <a:lnTo>
                    <a:pt x="1109237" y="1384300"/>
                  </a:lnTo>
                  <a:lnTo>
                    <a:pt x="1143695" y="1384300"/>
                  </a:lnTo>
                  <a:lnTo>
                    <a:pt x="1134000" y="1371600"/>
                  </a:lnTo>
                  <a:close/>
                </a:path>
                <a:path w="1577975" h="2021839">
                  <a:moveTo>
                    <a:pt x="268205" y="1358900"/>
                  </a:moveTo>
                  <a:lnTo>
                    <a:pt x="263918" y="1358900"/>
                  </a:lnTo>
                  <a:lnTo>
                    <a:pt x="263381" y="1371600"/>
                  </a:lnTo>
                  <a:lnTo>
                    <a:pt x="278700" y="1371600"/>
                  </a:lnTo>
                  <a:lnTo>
                    <a:pt x="268205" y="1358900"/>
                  </a:lnTo>
                  <a:close/>
                </a:path>
                <a:path w="1577975" h="2021839">
                  <a:moveTo>
                    <a:pt x="333456" y="1346200"/>
                  </a:moveTo>
                  <a:lnTo>
                    <a:pt x="253459" y="1346200"/>
                  </a:lnTo>
                  <a:lnTo>
                    <a:pt x="256420" y="1358900"/>
                  </a:lnTo>
                  <a:lnTo>
                    <a:pt x="284861" y="1358900"/>
                  </a:lnTo>
                  <a:lnTo>
                    <a:pt x="278700" y="1371600"/>
                  </a:lnTo>
                  <a:lnTo>
                    <a:pt x="322746" y="1371600"/>
                  </a:lnTo>
                  <a:lnTo>
                    <a:pt x="335629" y="1358900"/>
                  </a:lnTo>
                  <a:lnTo>
                    <a:pt x="333456" y="1346200"/>
                  </a:lnTo>
                  <a:close/>
                </a:path>
                <a:path w="1577975" h="2021839">
                  <a:moveTo>
                    <a:pt x="1005682" y="1358900"/>
                  </a:moveTo>
                  <a:lnTo>
                    <a:pt x="374051" y="1358900"/>
                  </a:lnTo>
                  <a:lnTo>
                    <a:pt x="378338" y="1371600"/>
                  </a:lnTo>
                  <a:lnTo>
                    <a:pt x="1003234" y="1371600"/>
                  </a:lnTo>
                  <a:lnTo>
                    <a:pt x="1005682" y="1358900"/>
                  </a:lnTo>
                  <a:close/>
                </a:path>
                <a:path w="1577975" h="2021839">
                  <a:moveTo>
                    <a:pt x="1037693" y="1358900"/>
                  </a:moveTo>
                  <a:lnTo>
                    <a:pt x="1017097" y="1358900"/>
                  </a:lnTo>
                  <a:lnTo>
                    <a:pt x="1004882" y="1371600"/>
                  </a:lnTo>
                  <a:lnTo>
                    <a:pt x="1045633" y="1371600"/>
                  </a:lnTo>
                  <a:lnTo>
                    <a:pt x="1037693" y="1358900"/>
                  </a:lnTo>
                  <a:close/>
                </a:path>
                <a:path w="1577975" h="2021839">
                  <a:moveTo>
                    <a:pt x="1069966" y="1358900"/>
                  </a:moveTo>
                  <a:lnTo>
                    <a:pt x="1058934" y="1358900"/>
                  </a:lnTo>
                  <a:lnTo>
                    <a:pt x="1051674" y="1371600"/>
                  </a:lnTo>
                  <a:lnTo>
                    <a:pt x="1075208" y="1371600"/>
                  </a:lnTo>
                  <a:lnTo>
                    <a:pt x="1069966" y="1358900"/>
                  </a:lnTo>
                  <a:close/>
                </a:path>
                <a:path w="1577975" h="2021839">
                  <a:moveTo>
                    <a:pt x="1081536" y="1358900"/>
                  </a:moveTo>
                  <a:lnTo>
                    <a:pt x="1075208" y="1371600"/>
                  </a:lnTo>
                  <a:lnTo>
                    <a:pt x="1084617" y="1371600"/>
                  </a:lnTo>
                  <a:lnTo>
                    <a:pt x="1081536" y="1358900"/>
                  </a:lnTo>
                  <a:close/>
                </a:path>
                <a:path w="1577975" h="2021839">
                  <a:moveTo>
                    <a:pt x="1199514" y="1333500"/>
                  </a:moveTo>
                  <a:lnTo>
                    <a:pt x="1154715" y="1333500"/>
                  </a:lnTo>
                  <a:lnTo>
                    <a:pt x="1158071" y="1346200"/>
                  </a:lnTo>
                  <a:lnTo>
                    <a:pt x="1163049" y="1346200"/>
                  </a:lnTo>
                  <a:lnTo>
                    <a:pt x="1168816" y="1358900"/>
                  </a:lnTo>
                  <a:lnTo>
                    <a:pt x="1177712" y="1371600"/>
                  </a:lnTo>
                  <a:lnTo>
                    <a:pt x="1197902" y="1371600"/>
                  </a:lnTo>
                  <a:lnTo>
                    <a:pt x="1197902" y="1358900"/>
                  </a:lnTo>
                  <a:lnTo>
                    <a:pt x="1198547" y="1358900"/>
                  </a:lnTo>
                  <a:lnTo>
                    <a:pt x="1198021" y="1346200"/>
                  </a:lnTo>
                  <a:lnTo>
                    <a:pt x="1199514" y="1333500"/>
                  </a:lnTo>
                  <a:close/>
                </a:path>
                <a:path w="1577975" h="2021839">
                  <a:moveTo>
                    <a:pt x="1208922" y="1358900"/>
                  </a:moveTo>
                  <a:lnTo>
                    <a:pt x="1202857" y="1358900"/>
                  </a:lnTo>
                  <a:lnTo>
                    <a:pt x="1206379" y="1371600"/>
                  </a:lnTo>
                  <a:lnTo>
                    <a:pt x="1208922" y="1358900"/>
                  </a:lnTo>
                  <a:close/>
                </a:path>
                <a:path w="1577975" h="2021839">
                  <a:moveTo>
                    <a:pt x="1228671" y="1358900"/>
                  </a:moveTo>
                  <a:lnTo>
                    <a:pt x="1216421" y="1358900"/>
                  </a:lnTo>
                  <a:lnTo>
                    <a:pt x="1218343" y="1371600"/>
                  </a:lnTo>
                  <a:lnTo>
                    <a:pt x="1228158" y="1371600"/>
                  </a:lnTo>
                  <a:lnTo>
                    <a:pt x="1228671" y="1358900"/>
                  </a:lnTo>
                  <a:close/>
                </a:path>
                <a:path w="1577975" h="2021839">
                  <a:moveTo>
                    <a:pt x="363962" y="1346200"/>
                  </a:moveTo>
                  <a:lnTo>
                    <a:pt x="355891" y="1346200"/>
                  </a:lnTo>
                  <a:lnTo>
                    <a:pt x="353718" y="1358900"/>
                  </a:lnTo>
                  <a:lnTo>
                    <a:pt x="361240" y="1358900"/>
                  </a:lnTo>
                  <a:lnTo>
                    <a:pt x="363962" y="1346200"/>
                  </a:lnTo>
                  <a:close/>
                </a:path>
                <a:path w="1577975" h="2021839">
                  <a:moveTo>
                    <a:pt x="1035114" y="1346200"/>
                  </a:moveTo>
                  <a:lnTo>
                    <a:pt x="383663" y="1346200"/>
                  </a:lnTo>
                  <a:lnTo>
                    <a:pt x="378553" y="1358900"/>
                  </a:lnTo>
                  <a:lnTo>
                    <a:pt x="1022207" y="1358900"/>
                  </a:lnTo>
                  <a:lnTo>
                    <a:pt x="1035114" y="1346200"/>
                  </a:lnTo>
                  <a:close/>
                </a:path>
                <a:path w="1577975" h="2021839">
                  <a:moveTo>
                    <a:pt x="1122263" y="1320800"/>
                  </a:moveTo>
                  <a:lnTo>
                    <a:pt x="1091673" y="1320800"/>
                  </a:lnTo>
                  <a:lnTo>
                    <a:pt x="1071554" y="1333500"/>
                  </a:lnTo>
                  <a:lnTo>
                    <a:pt x="1058922" y="1333500"/>
                  </a:lnTo>
                  <a:lnTo>
                    <a:pt x="1054624" y="1346200"/>
                  </a:lnTo>
                  <a:lnTo>
                    <a:pt x="1046564" y="1346200"/>
                  </a:lnTo>
                  <a:lnTo>
                    <a:pt x="1045490" y="1358900"/>
                  </a:lnTo>
                  <a:lnTo>
                    <a:pt x="1117977" y="1358900"/>
                  </a:lnTo>
                  <a:lnTo>
                    <a:pt x="1126836" y="1346200"/>
                  </a:lnTo>
                  <a:lnTo>
                    <a:pt x="1127648" y="1333500"/>
                  </a:lnTo>
                  <a:lnTo>
                    <a:pt x="1122263" y="1320800"/>
                  </a:lnTo>
                  <a:close/>
                </a:path>
                <a:path w="1577975" h="2021839">
                  <a:moveTo>
                    <a:pt x="1229877" y="1333500"/>
                  </a:moveTo>
                  <a:lnTo>
                    <a:pt x="1205675" y="1333500"/>
                  </a:lnTo>
                  <a:lnTo>
                    <a:pt x="1203944" y="1346200"/>
                  </a:lnTo>
                  <a:lnTo>
                    <a:pt x="1206487" y="1358900"/>
                  </a:lnTo>
                  <a:lnTo>
                    <a:pt x="1227740" y="1358900"/>
                  </a:lnTo>
                  <a:lnTo>
                    <a:pt x="1227883" y="1346200"/>
                  </a:lnTo>
                  <a:lnTo>
                    <a:pt x="1229626" y="1346200"/>
                  </a:lnTo>
                  <a:lnTo>
                    <a:pt x="1229877" y="1333500"/>
                  </a:lnTo>
                  <a:close/>
                </a:path>
                <a:path w="1577975" h="2021839">
                  <a:moveTo>
                    <a:pt x="284610" y="1295400"/>
                  </a:moveTo>
                  <a:lnTo>
                    <a:pt x="264981" y="1295400"/>
                  </a:lnTo>
                  <a:lnTo>
                    <a:pt x="256420" y="1308100"/>
                  </a:lnTo>
                  <a:lnTo>
                    <a:pt x="256420" y="1320800"/>
                  </a:lnTo>
                  <a:lnTo>
                    <a:pt x="254522" y="1320800"/>
                  </a:lnTo>
                  <a:lnTo>
                    <a:pt x="254522" y="1333500"/>
                  </a:lnTo>
                  <a:lnTo>
                    <a:pt x="252134" y="1333500"/>
                  </a:lnTo>
                  <a:lnTo>
                    <a:pt x="262032" y="1346200"/>
                  </a:lnTo>
                  <a:lnTo>
                    <a:pt x="321910" y="1346200"/>
                  </a:lnTo>
                  <a:lnTo>
                    <a:pt x="314949" y="1333500"/>
                  </a:lnTo>
                  <a:lnTo>
                    <a:pt x="310114" y="1320800"/>
                  </a:lnTo>
                  <a:lnTo>
                    <a:pt x="303129" y="1308100"/>
                  </a:lnTo>
                  <a:lnTo>
                    <a:pt x="291571" y="1308100"/>
                  </a:lnTo>
                  <a:lnTo>
                    <a:pt x="284610" y="1295400"/>
                  </a:lnTo>
                  <a:close/>
                </a:path>
                <a:path w="1577975" h="2021839">
                  <a:moveTo>
                    <a:pt x="356966" y="1333500"/>
                  </a:moveTo>
                  <a:lnTo>
                    <a:pt x="351437" y="1346200"/>
                  </a:lnTo>
                  <a:lnTo>
                    <a:pt x="363688" y="1346200"/>
                  </a:lnTo>
                  <a:lnTo>
                    <a:pt x="356966" y="1333500"/>
                  </a:lnTo>
                  <a:close/>
                </a:path>
                <a:path w="1577975" h="2021839">
                  <a:moveTo>
                    <a:pt x="367437" y="1333500"/>
                  </a:moveTo>
                  <a:lnTo>
                    <a:pt x="363688" y="1346200"/>
                  </a:lnTo>
                  <a:lnTo>
                    <a:pt x="369335" y="1346200"/>
                  </a:lnTo>
                  <a:lnTo>
                    <a:pt x="367437" y="1333500"/>
                  </a:lnTo>
                  <a:close/>
                </a:path>
                <a:path w="1577975" h="2021839">
                  <a:moveTo>
                    <a:pt x="1041752" y="1333500"/>
                  </a:moveTo>
                  <a:lnTo>
                    <a:pt x="380977" y="1333500"/>
                  </a:lnTo>
                  <a:lnTo>
                    <a:pt x="380977" y="1346200"/>
                  </a:lnTo>
                  <a:lnTo>
                    <a:pt x="1039687" y="1346200"/>
                  </a:lnTo>
                  <a:lnTo>
                    <a:pt x="1041752" y="1333500"/>
                  </a:lnTo>
                  <a:close/>
                </a:path>
                <a:path w="1577975" h="2021839">
                  <a:moveTo>
                    <a:pt x="1048272" y="1320800"/>
                  </a:moveTo>
                  <a:lnTo>
                    <a:pt x="335892" y="1320800"/>
                  </a:lnTo>
                  <a:lnTo>
                    <a:pt x="340453" y="1333500"/>
                  </a:lnTo>
                  <a:lnTo>
                    <a:pt x="1051376" y="1333500"/>
                  </a:lnTo>
                  <a:lnTo>
                    <a:pt x="1048272" y="1320800"/>
                  </a:lnTo>
                  <a:close/>
                </a:path>
                <a:path w="1577975" h="2021839">
                  <a:moveTo>
                    <a:pt x="1227883" y="1320800"/>
                  </a:moveTo>
                  <a:lnTo>
                    <a:pt x="1149462" y="1320800"/>
                  </a:lnTo>
                  <a:lnTo>
                    <a:pt x="1152829" y="1333500"/>
                  </a:lnTo>
                  <a:lnTo>
                    <a:pt x="1225841" y="1333500"/>
                  </a:lnTo>
                  <a:lnTo>
                    <a:pt x="1227883" y="1320800"/>
                  </a:lnTo>
                  <a:close/>
                </a:path>
                <a:path w="1577975" h="2021839">
                  <a:moveTo>
                    <a:pt x="1054086" y="1308100"/>
                  </a:moveTo>
                  <a:lnTo>
                    <a:pt x="322746" y="1308100"/>
                  </a:lnTo>
                  <a:lnTo>
                    <a:pt x="325420" y="1320800"/>
                  </a:lnTo>
                  <a:lnTo>
                    <a:pt x="1056104" y="1320800"/>
                  </a:lnTo>
                  <a:lnTo>
                    <a:pt x="1054086" y="1308100"/>
                  </a:lnTo>
                  <a:close/>
                </a:path>
                <a:path w="1577975" h="2021839">
                  <a:moveTo>
                    <a:pt x="1102789" y="1308100"/>
                  </a:moveTo>
                  <a:lnTo>
                    <a:pt x="1060689" y="1308100"/>
                  </a:lnTo>
                  <a:lnTo>
                    <a:pt x="1060414" y="1320800"/>
                  </a:lnTo>
                  <a:lnTo>
                    <a:pt x="1084617" y="1320800"/>
                  </a:lnTo>
                  <a:lnTo>
                    <a:pt x="1102789" y="1308100"/>
                  </a:lnTo>
                  <a:close/>
                </a:path>
                <a:path w="1577975" h="2021839">
                  <a:moveTo>
                    <a:pt x="1112341" y="1308100"/>
                  </a:moveTo>
                  <a:lnTo>
                    <a:pt x="1102789" y="1308100"/>
                  </a:lnTo>
                  <a:lnTo>
                    <a:pt x="1108019" y="1320800"/>
                  </a:lnTo>
                  <a:lnTo>
                    <a:pt x="1112341" y="1308100"/>
                  </a:lnTo>
                  <a:close/>
                </a:path>
                <a:path w="1577975" h="2021839">
                  <a:moveTo>
                    <a:pt x="1128651" y="1308100"/>
                  </a:moveTo>
                  <a:lnTo>
                    <a:pt x="1124472" y="1308100"/>
                  </a:lnTo>
                  <a:lnTo>
                    <a:pt x="1124114" y="1320800"/>
                  </a:lnTo>
                  <a:lnTo>
                    <a:pt x="1129236" y="1320800"/>
                  </a:lnTo>
                  <a:lnTo>
                    <a:pt x="1128651" y="1308100"/>
                  </a:lnTo>
                  <a:close/>
                </a:path>
                <a:path w="1577975" h="2021839">
                  <a:moveTo>
                    <a:pt x="1214307" y="1295400"/>
                  </a:moveTo>
                  <a:lnTo>
                    <a:pt x="1145295" y="1295400"/>
                  </a:lnTo>
                  <a:lnTo>
                    <a:pt x="1144077" y="1308100"/>
                  </a:lnTo>
                  <a:lnTo>
                    <a:pt x="1145426" y="1320800"/>
                  </a:lnTo>
                  <a:lnTo>
                    <a:pt x="1227740" y="1320800"/>
                  </a:lnTo>
                  <a:lnTo>
                    <a:pt x="1230963" y="1308100"/>
                  </a:lnTo>
                  <a:lnTo>
                    <a:pt x="1212421" y="1308100"/>
                  </a:lnTo>
                  <a:lnTo>
                    <a:pt x="1214307" y="1295400"/>
                  </a:lnTo>
                  <a:close/>
                </a:path>
                <a:path w="1577975" h="2021839">
                  <a:moveTo>
                    <a:pt x="360333" y="1295400"/>
                  </a:moveTo>
                  <a:lnTo>
                    <a:pt x="301505" y="1295400"/>
                  </a:lnTo>
                  <a:lnTo>
                    <a:pt x="314675" y="1308100"/>
                  </a:lnTo>
                  <a:lnTo>
                    <a:pt x="366900" y="1308100"/>
                  </a:lnTo>
                  <a:lnTo>
                    <a:pt x="360333" y="1295400"/>
                  </a:lnTo>
                  <a:close/>
                </a:path>
                <a:path w="1577975" h="2021839">
                  <a:moveTo>
                    <a:pt x="1123899" y="1295400"/>
                  </a:moveTo>
                  <a:lnTo>
                    <a:pt x="373634" y="1295400"/>
                  </a:lnTo>
                  <a:lnTo>
                    <a:pt x="377801" y="1308100"/>
                  </a:lnTo>
                  <a:lnTo>
                    <a:pt x="1121081" y="1308100"/>
                  </a:lnTo>
                  <a:lnTo>
                    <a:pt x="1123899" y="1295400"/>
                  </a:lnTo>
                  <a:close/>
                </a:path>
                <a:path w="1577975" h="2021839">
                  <a:moveTo>
                    <a:pt x="1227334" y="1295400"/>
                  </a:moveTo>
                  <a:lnTo>
                    <a:pt x="1217639" y="1295400"/>
                  </a:lnTo>
                  <a:lnTo>
                    <a:pt x="1216146" y="1308100"/>
                  </a:lnTo>
                  <a:lnTo>
                    <a:pt x="1224767" y="1308100"/>
                  </a:lnTo>
                  <a:lnTo>
                    <a:pt x="1227334" y="1295400"/>
                  </a:lnTo>
                  <a:close/>
                </a:path>
                <a:path w="1577975" h="2021839">
                  <a:moveTo>
                    <a:pt x="347270" y="1270000"/>
                  </a:moveTo>
                  <a:lnTo>
                    <a:pt x="277876" y="1270000"/>
                  </a:lnTo>
                  <a:lnTo>
                    <a:pt x="282162" y="1282700"/>
                  </a:lnTo>
                  <a:lnTo>
                    <a:pt x="285135" y="1282700"/>
                  </a:lnTo>
                  <a:lnTo>
                    <a:pt x="284323" y="1295400"/>
                  </a:lnTo>
                  <a:lnTo>
                    <a:pt x="355187" y="1295400"/>
                  </a:lnTo>
                  <a:lnTo>
                    <a:pt x="350769" y="1282700"/>
                  </a:lnTo>
                  <a:lnTo>
                    <a:pt x="347270" y="1270000"/>
                  </a:lnTo>
                  <a:close/>
                </a:path>
                <a:path w="1577975" h="2021839">
                  <a:moveTo>
                    <a:pt x="1117177" y="1282700"/>
                  </a:moveTo>
                  <a:lnTo>
                    <a:pt x="374577" y="1282700"/>
                  </a:lnTo>
                  <a:lnTo>
                    <a:pt x="383699" y="1295400"/>
                  </a:lnTo>
                  <a:lnTo>
                    <a:pt x="1120400" y="1295400"/>
                  </a:lnTo>
                  <a:lnTo>
                    <a:pt x="1118749" y="1284356"/>
                  </a:lnTo>
                  <a:lnTo>
                    <a:pt x="1117177" y="1282700"/>
                  </a:lnTo>
                  <a:close/>
                </a:path>
                <a:path w="1577975" h="2021839">
                  <a:moveTo>
                    <a:pt x="1212695" y="1282700"/>
                  </a:moveTo>
                  <a:lnTo>
                    <a:pt x="1118502" y="1282700"/>
                  </a:lnTo>
                  <a:lnTo>
                    <a:pt x="1118749" y="1284356"/>
                  </a:lnTo>
                  <a:lnTo>
                    <a:pt x="1129236" y="1295400"/>
                  </a:lnTo>
                  <a:lnTo>
                    <a:pt x="1212970" y="1295400"/>
                  </a:lnTo>
                  <a:lnTo>
                    <a:pt x="1212731" y="1284356"/>
                  </a:lnTo>
                  <a:lnTo>
                    <a:pt x="1212695" y="1282700"/>
                  </a:lnTo>
                  <a:close/>
                </a:path>
                <a:path w="1577975" h="2021839">
                  <a:moveTo>
                    <a:pt x="1230832" y="1282700"/>
                  </a:moveTo>
                  <a:lnTo>
                    <a:pt x="1228158" y="1282700"/>
                  </a:lnTo>
                  <a:lnTo>
                    <a:pt x="1222498" y="1295400"/>
                  </a:lnTo>
                  <a:lnTo>
                    <a:pt x="1230832" y="1295400"/>
                  </a:lnTo>
                  <a:lnTo>
                    <a:pt x="1230832" y="1282700"/>
                  </a:lnTo>
                  <a:close/>
                </a:path>
                <a:path w="1577975" h="2021839">
                  <a:moveTo>
                    <a:pt x="268157" y="1270000"/>
                  </a:moveTo>
                  <a:lnTo>
                    <a:pt x="264408" y="1270000"/>
                  </a:lnTo>
                  <a:lnTo>
                    <a:pt x="262139" y="1282700"/>
                  </a:lnTo>
                  <a:lnTo>
                    <a:pt x="272348" y="1282700"/>
                  </a:lnTo>
                  <a:lnTo>
                    <a:pt x="268157" y="1270000"/>
                  </a:lnTo>
                  <a:close/>
                </a:path>
                <a:path w="1577975" h="2021839">
                  <a:moveTo>
                    <a:pt x="356966" y="1270000"/>
                  </a:moveTo>
                  <a:lnTo>
                    <a:pt x="358291" y="1282700"/>
                  </a:lnTo>
                  <a:lnTo>
                    <a:pt x="360452" y="1282700"/>
                  </a:lnTo>
                  <a:lnTo>
                    <a:pt x="356966" y="1270000"/>
                  </a:lnTo>
                  <a:close/>
                </a:path>
                <a:path w="1577975" h="2021839">
                  <a:moveTo>
                    <a:pt x="367986" y="1270000"/>
                  </a:moveTo>
                  <a:lnTo>
                    <a:pt x="364356" y="1270000"/>
                  </a:lnTo>
                  <a:lnTo>
                    <a:pt x="366362" y="1282700"/>
                  </a:lnTo>
                  <a:lnTo>
                    <a:pt x="372678" y="1282700"/>
                  </a:lnTo>
                  <a:lnTo>
                    <a:pt x="367986" y="1270000"/>
                  </a:lnTo>
                  <a:close/>
                </a:path>
                <a:path w="1577975" h="2021839">
                  <a:moveTo>
                    <a:pt x="1066946" y="1257300"/>
                  </a:moveTo>
                  <a:lnTo>
                    <a:pt x="366362" y="1257300"/>
                  </a:lnTo>
                  <a:lnTo>
                    <a:pt x="373765" y="1270000"/>
                  </a:lnTo>
                  <a:lnTo>
                    <a:pt x="376845" y="1282700"/>
                  </a:lnTo>
                  <a:lnTo>
                    <a:pt x="1048952" y="1282700"/>
                  </a:lnTo>
                  <a:lnTo>
                    <a:pt x="1048451" y="1270000"/>
                  </a:lnTo>
                  <a:lnTo>
                    <a:pt x="1070707" y="1270000"/>
                  </a:lnTo>
                  <a:lnTo>
                    <a:pt x="1066946" y="1257300"/>
                  </a:lnTo>
                  <a:close/>
                </a:path>
                <a:path w="1577975" h="2021839">
                  <a:moveTo>
                    <a:pt x="1057812" y="1270000"/>
                  </a:moveTo>
                  <a:lnTo>
                    <a:pt x="1048451" y="1270000"/>
                  </a:lnTo>
                  <a:lnTo>
                    <a:pt x="1052713" y="1282700"/>
                  </a:lnTo>
                  <a:lnTo>
                    <a:pt x="1057812" y="1270000"/>
                  </a:lnTo>
                  <a:close/>
                </a:path>
                <a:path w="1577975" h="2021839">
                  <a:moveTo>
                    <a:pt x="1079053" y="1270000"/>
                  </a:moveTo>
                  <a:lnTo>
                    <a:pt x="1065369" y="1270000"/>
                  </a:lnTo>
                  <a:lnTo>
                    <a:pt x="1058373" y="1282700"/>
                  </a:lnTo>
                  <a:lnTo>
                    <a:pt x="1079053" y="1282700"/>
                  </a:lnTo>
                  <a:lnTo>
                    <a:pt x="1079053" y="1270000"/>
                  </a:lnTo>
                  <a:close/>
                </a:path>
                <a:path w="1577975" h="2021839">
                  <a:moveTo>
                    <a:pt x="1225185" y="1270000"/>
                  </a:moveTo>
                  <a:lnTo>
                    <a:pt x="1116377" y="1270000"/>
                  </a:lnTo>
                  <a:lnTo>
                    <a:pt x="1117177" y="1282700"/>
                  </a:lnTo>
                  <a:lnTo>
                    <a:pt x="1219812" y="1282700"/>
                  </a:lnTo>
                  <a:lnTo>
                    <a:pt x="1225185" y="1270000"/>
                  </a:lnTo>
                  <a:close/>
                </a:path>
                <a:path w="1577975" h="2021839">
                  <a:moveTo>
                    <a:pt x="303833" y="1257300"/>
                  </a:moveTo>
                  <a:lnTo>
                    <a:pt x="282306" y="1257300"/>
                  </a:lnTo>
                  <a:lnTo>
                    <a:pt x="274401" y="1270000"/>
                  </a:lnTo>
                  <a:lnTo>
                    <a:pt x="310412" y="1270000"/>
                  </a:lnTo>
                  <a:lnTo>
                    <a:pt x="303833" y="1257300"/>
                  </a:lnTo>
                  <a:close/>
                </a:path>
                <a:path w="1577975" h="2021839">
                  <a:moveTo>
                    <a:pt x="358983" y="1257300"/>
                  </a:moveTo>
                  <a:lnTo>
                    <a:pt x="350375" y="1257300"/>
                  </a:lnTo>
                  <a:lnTo>
                    <a:pt x="357742" y="1270000"/>
                  </a:lnTo>
                  <a:lnTo>
                    <a:pt x="361240" y="1270000"/>
                  </a:lnTo>
                  <a:lnTo>
                    <a:pt x="358983" y="1257300"/>
                  </a:lnTo>
                  <a:close/>
                </a:path>
                <a:path w="1577975" h="2021839">
                  <a:moveTo>
                    <a:pt x="1208636" y="1257300"/>
                  </a:moveTo>
                  <a:lnTo>
                    <a:pt x="1081190" y="1257300"/>
                  </a:lnTo>
                  <a:lnTo>
                    <a:pt x="1081190" y="1270000"/>
                  </a:lnTo>
                  <a:lnTo>
                    <a:pt x="1204612" y="1270000"/>
                  </a:lnTo>
                  <a:lnTo>
                    <a:pt x="1208636" y="1257300"/>
                  </a:lnTo>
                  <a:close/>
                </a:path>
                <a:path w="1577975" h="2021839">
                  <a:moveTo>
                    <a:pt x="1215215" y="1257300"/>
                  </a:moveTo>
                  <a:lnTo>
                    <a:pt x="1211334" y="1270000"/>
                  </a:lnTo>
                  <a:lnTo>
                    <a:pt x="1217280" y="1270000"/>
                  </a:lnTo>
                  <a:lnTo>
                    <a:pt x="1215215" y="1257300"/>
                  </a:lnTo>
                  <a:close/>
                </a:path>
                <a:path w="1577975" h="2021839">
                  <a:moveTo>
                    <a:pt x="359927" y="1244600"/>
                  </a:moveTo>
                  <a:lnTo>
                    <a:pt x="358291" y="1257300"/>
                  </a:lnTo>
                  <a:lnTo>
                    <a:pt x="367031" y="1257300"/>
                  </a:lnTo>
                  <a:lnTo>
                    <a:pt x="359927" y="1244600"/>
                  </a:lnTo>
                  <a:close/>
                </a:path>
                <a:path w="1577975" h="2021839">
                  <a:moveTo>
                    <a:pt x="1061596" y="1244600"/>
                  </a:moveTo>
                  <a:lnTo>
                    <a:pt x="380093" y="1244600"/>
                  </a:lnTo>
                  <a:lnTo>
                    <a:pt x="385621" y="1257300"/>
                  </a:lnTo>
                  <a:lnTo>
                    <a:pt x="1054624" y="1257300"/>
                  </a:lnTo>
                  <a:lnTo>
                    <a:pt x="1061596" y="1244600"/>
                  </a:lnTo>
                  <a:close/>
                </a:path>
                <a:path w="1577975" h="2021839">
                  <a:moveTo>
                    <a:pt x="1209328" y="1244600"/>
                  </a:moveTo>
                  <a:lnTo>
                    <a:pt x="1069107" y="1244600"/>
                  </a:lnTo>
                  <a:lnTo>
                    <a:pt x="1072330" y="1257300"/>
                  </a:lnTo>
                  <a:lnTo>
                    <a:pt x="1212254" y="1257300"/>
                  </a:lnTo>
                  <a:lnTo>
                    <a:pt x="1209328" y="1244600"/>
                  </a:lnTo>
                  <a:close/>
                </a:path>
                <a:path w="1577975" h="2021839">
                  <a:moveTo>
                    <a:pt x="320095" y="1231900"/>
                  </a:moveTo>
                  <a:lnTo>
                    <a:pt x="308657" y="1231900"/>
                  </a:lnTo>
                  <a:lnTo>
                    <a:pt x="309063" y="1244600"/>
                  </a:lnTo>
                  <a:lnTo>
                    <a:pt x="315248" y="1244600"/>
                  </a:lnTo>
                  <a:lnTo>
                    <a:pt x="320095" y="1231900"/>
                  </a:lnTo>
                  <a:close/>
                </a:path>
                <a:path w="1577975" h="2021839">
                  <a:moveTo>
                    <a:pt x="346590" y="1219200"/>
                  </a:moveTo>
                  <a:lnTo>
                    <a:pt x="335020" y="1219200"/>
                  </a:lnTo>
                  <a:lnTo>
                    <a:pt x="332334" y="1231900"/>
                  </a:lnTo>
                  <a:lnTo>
                    <a:pt x="335581" y="1244600"/>
                  </a:lnTo>
                  <a:lnTo>
                    <a:pt x="342172" y="1244600"/>
                  </a:lnTo>
                  <a:lnTo>
                    <a:pt x="347652" y="1231900"/>
                  </a:lnTo>
                  <a:lnTo>
                    <a:pt x="346590" y="1219200"/>
                  </a:lnTo>
                  <a:close/>
                </a:path>
                <a:path w="1577975" h="2021839">
                  <a:moveTo>
                    <a:pt x="361240" y="1231900"/>
                  </a:moveTo>
                  <a:lnTo>
                    <a:pt x="351831" y="1231900"/>
                  </a:lnTo>
                  <a:lnTo>
                    <a:pt x="347820" y="1244600"/>
                  </a:lnTo>
                  <a:lnTo>
                    <a:pt x="351294" y="1244600"/>
                  </a:lnTo>
                  <a:lnTo>
                    <a:pt x="361240" y="1231900"/>
                  </a:lnTo>
                  <a:close/>
                </a:path>
                <a:path w="1577975" h="2021839">
                  <a:moveTo>
                    <a:pt x="372296" y="1231900"/>
                  </a:moveTo>
                  <a:lnTo>
                    <a:pt x="369335" y="1231900"/>
                  </a:lnTo>
                  <a:lnTo>
                    <a:pt x="360989" y="1244600"/>
                  </a:lnTo>
                  <a:lnTo>
                    <a:pt x="377681" y="1244600"/>
                  </a:lnTo>
                  <a:lnTo>
                    <a:pt x="372296" y="1231900"/>
                  </a:lnTo>
                  <a:close/>
                </a:path>
                <a:path w="1577975" h="2021839">
                  <a:moveTo>
                    <a:pt x="1063196" y="1231900"/>
                  </a:moveTo>
                  <a:lnTo>
                    <a:pt x="378744" y="1231900"/>
                  </a:lnTo>
                  <a:lnTo>
                    <a:pt x="377681" y="1244600"/>
                  </a:lnTo>
                  <a:lnTo>
                    <a:pt x="1061071" y="1244600"/>
                  </a:lnTo>
                  <a:lnTo>
                    <a:pt x="1063196" y="1231900"/>
                  </a:lnTo>
                  <a:close/>
                </a:path>
                <a:path w="1577975" h="2021839">
                  <a:moveTo>
                    <a:pt x="1199633" y="1231900"/>
                  </a:moveTo>
                  <a:lnTo>
                    <a:pt x="1063196" y="1231900"/>
                  </a:lnTo>
                  <a:lnTo>
                    <a:pt x="1066695" y="1244600"/>
                  </a:lnTo>
                  <a:lnTo>
                    <a:pt x="1201245" y="1244600"/>
                  </a:lnTo>
                  <a:lnTo>
                    <a:pt x="1199633" y="1231900"/>
                  </a:lnTo>
                  <a:close/>
                </a:path>
                <a:path w="1577975" h="2021839">
                  <a:moveTo>
                    <a:pt x="321433" y="1219200"/>
                  </a:moveTo>
                  <a:lnTo>
                    <a:pt x="311606" y="1231900"/>
                  </a:lnTo>
                  <a:lnTo>
                    <a:pt x="319307" y="1231900"/>
                  </a:lnTo>
                  <a:lnTo>
                    <a:pt x="321433" y="1219200"/>
                  </a:lnTo>
                  <a:close/>
                </a:path>
                <a:path w="1577975" h="2021839">
                  <a:moveTo>
                    <a:pt x="1180529" y="1219200"/>
                  </a:moveTo>
                  <a:lnTo>
                    <a:pt x="358028" y="1219200"/>
                  </a:lnTo>
                  <a:lnTo>
                    <a:pt x="353849" y="1231900"/>
                  </a:lnTo>
                  <a:lnTo>
                    <a:pt x="1181329" y="1231900"/>
                  </a:lnTo>
                  <a:lnTo>
                    <a:pt x="1180529" y="1219200"/>
                  </a:lnTo>
                  <a:close/>
                </a:path>
                <a:path w="1577975" h="2021839">
                  <a:moveTo>
                    <a:pt x="1224385" y="1219200"/>
                  </a:moveTo>
                  <a:lnTo>
                    <a:pt x="1213603" y="1219200"/>
                  </a:lnTo>
                  <a:lnTo>
                    <a:pt x="1215382" y="1231900"/>
                  </a:lnTo>
                  <a:lnTo>
                    <a:pt x="1224635" y="1231900"/>
                  </a:lnTo>
                  <a:lnTo>
                    <a:pt x="1224385" y="1219200"/>
                  </a:lnTo>
                  <a:close/>
                </a:path>
                <a:path w="1577975" h="2021839">
                  <a:moveTo>
                    <a:pt x="304108" y="1206500"/>
                  </a:moveTo>
                  <a:lnTo>
                    <a:pt x="284705" y="1206500"/>
                  </a:lnTo>
                  <a:lnTo>
                    <a:pt x="284180" y="1219200"/>
                  </a:lnTo>
                  <a:lnTo>
                    <a:pt x="302054" y="1219200"/>
                  </a:lnTo>
                  <a:lnTo>
                    <a:pt x="304108" y="1206500"/>
                  </a:lnTo>
                  <a:close/>
                </a:path>
                <a:path w="1577975" h="2021839">
                  <a:moveTo>
                    <a:pt x="1141128" y="1206500"/>
                  </a:moveTo>
                  <a:lnTo>
                    <a:pt x="348214" y="1206500"/>
                  </a:lnTo>
                  <a:lnTo>
                    <a:pt x="344154" y="1219200"/>
                  </a:lnTo>
                  <a:lnTo>
                    <a:pt x="1140447" y="1219200"/>
                  </a:lnTo>
                  <a:lnTo>
                    <a:pt x="1141128" y="1206500"/>
                  </a:lnTo>
                  <a:close/>
                </a:path>
                <a:path w="1577975" h="2021839">
                  <a:moveTo>
                    <a:pt x="1165748" y="1206500"/>
                  </a:moveTo>
                  <a:lnTo>
                    <a:pt x="1146095" y="1206500"/>
                  </a:lnTo>
                  <a:lnTo>
                    <a:pt x="1140447" y="1219200"/>
                  </a:lnTo>
                  <a:lnTo>
                    <a:pt x="1167742" y="1219200"/>
                  </a:lnTo>
                  <a:lnTo>
                    <a:pt x="1165748" y="1206500"/>
                  </a:lnTo>
                  <a:close/>
                </a:path>
                <a:path w="1577975" h="2021839">
                  <a:moveTo>
                    <a:pt x="1223298" y="1206500"/>
                  </a:moveTo>
                  <a:lnTo>
                    <a:pt x="1196684" y="1206500"/>
                  </a:lnTo>
                  <a:lnTo>
                    <a:pt x="1202320" y="1219200"/>
                  </a:lnTo>
                  <a:lnTo>
                    <a:pt x="1228420" y="1219200"/>
                  </a:lnTo>
                  <a:lnTo>
                    <a:pt x="1223298" y="1206500"/>
                  </a:lnTo>
                  <a:close/>
                </a:path>
                <a:path w="1577975" h="2021839">
                  <a:moveTo>
                    <a:pt x="316740" y="1193800"/>
                  </a:moveTo>
                  <a:lnTo>
                    <a:pt x="270987" y="1193800"/>
                  </a:lnTo>
                  <a:lnTo>
                    <a:pt x="273542" y="1206500"/>
                  </a:lnTo>
                  <a:lnTo>
                    <a:pt x="318077" y="1206500"/>
                  </a:lnTo>
                  <a:lnTo>
                    <a:pt x="316740" y="1193800"/>
                  </a:lnTo>
                  <a:close/>
                </a:path>
                <a:path w="1577975" h="2021839">
                  <a:moveTo>
                    <a:pt x="348070" y="1193800"/>
                  </a:moveTo>
                  <a:lnTo>
                    <a:pt x="331928" y="1193800"/>
                  </a:lnTo>
                  <a:lnTo>
                    <a:pt x="330196" y="1206500"/>
                  </a:lnTo>
                  <a:lnTo>
                    <a:pt x="347820" y="1206500"/>
                  </a:lnTo>
                  <a:lnTo>
                    <a:pt x="348070" y="1193800"/>
                  </a:lnTo>
                  <a:close/>
                </a:path>
                <a:path w="1577975" h="2021839">
                  <a:moveTo>
                    <a:pt x="371604" y="1193800"/>
                  </a:moveTo>
                  <a:lnTo>
                    <a:pt x="360858" y="1193800"/>
                  </a:lnTo>
                  <a:lnTo>
                    <a:pt x="365455" y="1206500"/>
                  </a:lnTo>
                  <a:lnTo>
                    <a:pt x="371604" y="1193800"/>
                  </a:lnTo>
                  <a:close/>
                </a:path>
                <a:path w="1577975" h="2021839">
                  <a:moveTo>
                    <a:pt x="1117714" y="1193800"/>
                  </a:moveTo>
                  <a:lnTo>
                    <a:pt x="381968" y="1193800"/>
                  </a:lnTo>
                  <a:lnTo>
                    <a:pt x="373765" y="1206500"/>
                  </a:lnTo>
                  <a:lnTo>
                    <a:pt x="1112627" y="1206500"/>
                  </a:lnTo>
                  <a:lnTo>
                    <a:pt x="1117714" y="1193800"/>
                  </a:lnTo>
                  <a:close/>
                </a:path>
                <a:path w="1577975" h="2021839">
                  <a:moveTo>
                    <a:pt x="1156853" y="1181100"/>
                  </a:moveTo>
                  <a:lnTo>
                    <a:pt x="351437" y="1181100"/>
                  </a:lnTo>
                  <a:lnTo>
                    <a:pt x="346482" y="1193800"/>
                  </a:lnTo>
                  <a:lnTo>
                    <a:pt x="1117714" y="1193800"/>
                  </a:lnTo>
                  <a:lnTo>
                    <a:pt x="1120424" y="1206500"/>
                  </a:lnTo>
                  <a:lnTo>
                    <a:pt x="1151468" y="1206500"/>
                  </a:lnTo>
                  <a:lnTo>
                    <a:pt x="1155372" y="1193800"/>
                  </a:lnTo>
                  <a:lnTo>
                    <a:pt x="1156853" y="1181100"/>
                  </a:lnTo>
                  <a:close/>
                </a:path>
                <a:path w="1577975" h="2021839">
                  <a:moveTo>
                    <a:pt x="1208636" y="1181100"/>
                  </a:moveTo>
                  <a:lnTo>
                    <a:pt x="1170440" y="1181100"/>
                  </a:lnTo>
                  <a:lnTo>
                    <a:pt x="1175431" y="1193800"/>
                  </a:lnTo>
                  <a:lnTo>
                    <a:pt x="1178786" y="1206500"/>
                  </a:lnTo>
                  <a:lnTo>
                    <a:pt x="1211060" y="1206500"/>
                  </a:lnTo>
                  <a:lnTo>
                    <a:pt x="1213364" y="1193800"/>
                  </a:lnTo>
                  <a:lnTo>
                    <a:pt x="1214403" y="1193800"/>
                  </a:lnTo>
                  <a:lnTo>
                    <a:pt x="1208636" y="1181100"/>
                  </a:lnTo>
                  <a:close/>
                </a:path>
                <a:path w="1577975" h="2021839">
                  <a:moveTo>
                    <a:pt x="1232181" y="1193800"/>
                  </a:moveTo>
                  <a:lnTo>
                    <a:pt x="1213364" y="1193800"/>
                  </a:lnTo>
                  <a:lnTo>
                    <a:pt x="1217376" y="1206500"/>
                  </a:lnTo>
                  <a:lnTo>
                    <a:pt x="1235548" y="1206500"/>
                  </a:lnTo>
                  <a:lnTo>
                    <a:pt x="1232181" y="1193800"/>
                  </a:lnTo>
                  <a:close/>
                </a:path>
                <a:path w="1577975" h="2021839">
                  <a:moveTo>
                    <a:pt x="322244" y="1181100"/>
                  </a:moveTo>
                  <a:lnTo>
                    <a:pt x="268861" y="1181100"/>
                  </a:lnTo>
                  <a:lnTo>
                    <a:pt x="271273" y="1193800"/>
                  </a:lnTo>
                  <a:lnTo>
                    <a:pt x="321146" y="1193800"/>
                  </a:lnTo>
                  <a:lnTo>
                    <a:pt x="322244" y="1181100"/>
                  </a:lnTo>
                  <a:close/>
                </a:path>
                <a:path w="1577975" h="2021839">
                  <a:moveTo>
                    <a:pt x="335963" y="1168400"/>
                  </a:moveTo>
                  <a:lnTo>
                    <a:pt x="287261" y="1168400"/>
                  </a:lnTo>
                  <a:lnTo>
                    <a:pt x="283929" y="1181100"/>
                  </a:lnTo>
                  <a:lnTo>
                    <a:pt x="325337" y="1181100"/>
                  </a:lnTo>
                  <a:lnTo>
                    <a:pt x="329504" y="1193800"/>
                  </a:lnTo>
                  <a:lnTo>
                    <a:pt x="332883" y="1193800"/>
                  </a:lnTo>
                  <a:lnTo>
                    <a:pt x="335581" y="1181100"/>
                  </a:lnTo>
                  <a:lnTo>
                    <a:pt x="335963" y="1168400"/>
                  </a:lnTo>
                  <a:close/>
                </a:path>
                <a:path w="1577975" h="2021839">
                  <a:moveTo>
                    <a:pt x="353993" y="1168400"/>
                  </a:moveTo>
                  <a:lnTo>
                    <a:pt x="339330" y="1168400"/>
                  </a:lnTo>
                  <a:lnTo>
                    <a:pt x="337444" y="1181100"/>
                  </a:lnTo>
                  <a:lnTo>
                    <a:pt x="336930" y="1193800"/>
                  </a:lnTo>
                  <a:lnTo>
                    <a:pt x="339736" y="1193800"/>
                  </a:lnTo>
                  <a:lnTo>
                    <a:pt x="341468" y="1181100"/>
                  </a:lnTo>
                  <a:lnTo>
                    <a:pt x="347402" y="1181100"/>
                  </a:lnTo>
                  <a:lnTo>
                    <a:pt x="353993" y="1168400"/>
                  </a:lnTo>
                  <a:close/>
                </a:path>
                <a:path w="1577975" h="2021839">
                  <a:moveTo>
                    <a:pt x="1103589" y="1168400"/>
                  </a:moveTo>
                  <a:lnTo>
                    <a:pt x="357742" y="1168400"/>
                  </a:lnTo>
                  <a:lnTo>
                    <a:pt x="354410" y="1181100"/>
                  </a:lnTo>
                  <a:lnTo>
                    <a:pt x="1096998" y="1181100"/>
                  </a:lnTo>
                  <a:lnTo>
                    <a:pt x="1103589" y="1168400"/>
                  </a:lnTo>
                  <a:close/>
                </a:path>
                <a:path w="1577975" h="2021839">
                  <a:moveTo>
                    <a:pt x="1141343" y="1168400"/>
                  </a:moveTo>
                  <a:lnTo>
                    <a:pt x="1135445" y="1168400"/>
                  </a:lnTo>
                  <a:lnTo>
                    <a:pt x="1129116" y="1181100"/>
                  </a:lnTo>
                  <a:lnTo>
                    <a:pt x="1150405" y="1181100"/>
                  </a:lnTo>
                  <a:lnTo>
                    <a:pt x="1141343" y="1168400"/>
                  </a:lnTo>
                  <a:close/>
                </a:path>
                <a:path w="1577975" h="2021839">
                  <a:moveTo>
                    <a:pt x="1155921" y="1168400"/>
                  </a:moveTo>
                  <a:lnTo>
                    <a:pt x="1148925" y="1168400"/>
                  </a:lnTo>
                  <a:lnTo>
                    <a:pt x="1152399" y="1181100"/>
                  </a:lnTo>
                  <a:lnTo>
                    <a:pt x="1155921" y="1168400"/>
                  </a:lnTo>
                  <a:close/>
                </a:path>
                <a:path w="1577975" h="2021839">
                  <a:moveTo>
                    <a:pt x="1189413" y="1168400"/>
                  </a:moveTo>
                  <a:lnTo>
                    <a:pt x="1169103" y="1168400"/>
                  </a:lnTo>
                  <a:lnTo>
                    <a:pt x="1169234" y="1181100"/>
                  </a:lnTo>
                  <a:lnTo>
                    <a:pt x="1198547" y="1181100"/>
                  </a:lnTo>
                  <a:lnTo>
                    <a:pt x="1189413" y="1168400"/>
                  </a:lnTo>
                  <a:close/>
                </a:path>
                <a:path w="1577975" h="2021839">
                  <a:moveTo>
                    <a:pt x="1238784" y="1168400"/>
                  </a:moveTo>
                  <a:lnTo>
                    <a:pt x="1201245" y="1168400"/>
                  </a:lnTo>
                  <a:lnTo>
                    <a:pt x="1209579" y="1181100"/>
                  </a:lnTo>
                  <a:lnTo>
                    <a:pt x="1237160" y="1181100"/>
                  </a:lnTo>
                  <a:lnTo>
                    <a:pt x="1238784" y="1168400"/>
                  </a:lnTo>
                  <a:close/>
                </a:path>
                <a:path w="1577975" h="2021839">
                  <a:moveTo>
                    <a:pt x="310125" y="1155700"/>
                  </a:moveTo>
                  <a:lnTo>
                    <a:pt x="282962" y="1155700"/>
                  </a:lnTo>
                  <a:lnTo>
                    <a:pt x="288073" y="1168400"/>
                  </a:lnTo>
                  <a:lnTo>
                    <a:pt x="304239" y="1168400"/>
                  </a:lnTo>
                  <a:lnTo>
                    <a:pt x="310125" y="1155700"/>
                  </a:lnTo>
                  <a:close/>
                </a:path>
                <a:path w="1577975" h="2021839">
                  <a:moveTo>
                    <a:pt x="333945" y="1143000"/>
                  </a:moveTo>
                  <a:lnTo>
                    <a:pt x="317695" y="1143000"/>
                  </a:lnTo>
                  <a:lnTo>
                    <a:pt x="319558" y="1155700"/>
                  </a:lnTo>
                  <a:lnTo>
                    <a:pt x="313648" y="1168400"/>
                  </a:lnTo>
                  <a:lnTo>
                    <a:pt x="336381" y="1168400"/>
                  </a:lnTo>
                  <a:lnTo>
                    <a:pt x="331665" y="1155700"/>
                  </a:lnTo>
                  <a:lnTo>
                    <a:pt x="333945" y="1143000"/>
                  </a:lnTo>
                  <a:close/>
                </a:path>
                <a:path w="1577975" h="2021839">
                  <a:moveTo>
                    <a:pt x="1108568" y="1155700"/>
                  </a:moveTo>
                  <a:lnTo>
                    <a:pt x="336083" y="1155700"/>
                  </a:lnTo>
                  <a:lnTo>
                    <a:pt x="339605" y="1168400"/>
                  </a:lnTo>
                  <a:lnTo>
                    <a:pt x="1105201" y="1168400"/>
                  </a:lnTo>
                  <a:lnTo>
                    <a:pt x="1108568" y="1155700"/>
                  </a:lnTo>
                  <a:close/>
                </a:path>
                <a:path w="1577975" h="2021839">
                  <a:moveTo>
                    <a:pt x="1150656" y="1155700"/>
                  </a:moveTo>
                  <a:lnTo>
                    <a:pt x="1108568" y="1155700"/>
                  </a:lnTo>
                  <a:lnTo>
                    <a:pt x="1112472" y="1168400"/>
                  </a:lnTo>
                  <a:lnTo>
                    <a:pt x="1147158" y="1168400"/>
                  </a:lnTo>
                  <a:lnTo>
                    <a:pt x="1150656" y="1155700"/>
                  </a:lnTo>
                  <a:close/>
                </a:path>
                <a:path w="1577975" h="2021839">
                  <a:moveTo>
                    <a:pt x="1217639" y="1155700"/>
                  </a:moveTo>
                  <a:lnTo>
                    <a:pt x="1168303" y="1155700"/>
                  </a:lnTo>
                  <a:lnTo>
                    <a:pt x="1168303" y="1168400"/>
                  </a:lnTo>
                  <a:lnTo>
                    <a:pt x="1226940" y="1168400"/>
                  </a:lnTo>
                  <a:lnTo>
                    <a:pt x="1217639" y="1155700"/>
                  </a:lnTo>
                  <a:close/>
                </a:path>
                <a:path w="1577975" h="2021839">
                  <a:moveTo>
                    <a:pt x="317695" y="1143000"/>
                  </a:moveTo>
                  <a:lnTo>
                    <a:pt x="297242" y="1143000"/>
                  </a:lnTo>
                  <a:lnTo>
                    <a:pt x="289553" y="1155700"/>
                  </a:lnTo>
                  <a:lnTo>
                    <a:pt x="313767" y="1155700"/>
                  </a:lnTo>
                  <a:lnTo>
                    <a:pt x="317695" y="1143000"/>
                  </a:lnTo>
                  <a:close/>
                </a:path>
                <a:path w="1577975" h="2021839">
                  <a:moveTo>
                    <a:pt x="1084246" y="1143000"/>
                  </a:moveTo>
                  <a:lnTo>
                    <a:pt x="337575" y="1143000"/>
                  </a:lnTo>
                  <a:lnTo>
                    <a:pt x="335163" y="1155700"/>
                  </a:lnTo>
                  <a:lnTo>
                    <a:pt x="1086802" y="1155700"/>
                  </a:lnTo>
                  <a:lnTo>
                    <a:pt x="1084246" y="1143000"/>
                  </a:lnTo>
                  <a:close/>
                </a:path>
                <a:path w="1577975" h="2021839">
                  <a:moveTo>
                    <a:pt x="1148925" y="1143000"/>
                  </a:moveTo>
                  <a:lnTo>
                    <a:pt x="1091577" y="1143000"/>
                  </a:lnTo>
                  <a:lnTo>
                    <a:pt x="1089715" y="1155700"/>
                  </a:lnTo>
                  <a:lnTo>
                    <a:pt x="1153748" y="1155700"/>
                  </a:lnTo>
                  <a:lnTo>
                    <a:pt x="1148925" y="1143000"/>
                  </a:lnTo>
                  <a:close/>
                </a:path>
                <a:path w="1577975" h="2021839">
                  <a:moveTo>
                    <a:pt x="1183741" y="1143000"/>
                  </a:moveTo>
                  <a:lnTo>
                    <a:pt x="1153748" y="1143000"/>
                  </a:lnTo>
                  <a:lnTo>
                    <a:pt x="1161963" y="1155700"/>
                  </a:lnTo>
                  <a:lnTo>
                    <a:pt x="1190881" y="1155700"/>
                  </a:lnTo>
                  <a:lnTo>
                    <a:pt x="1183741" y="1143000"/>
                  </a:lnTo>
                  <a:close/>
                </a:path>
                <a:path w="1577975" h="2021839">
                  <a:moveTo>
                    <a:pt x="1208636" y="1143000"/>
                  </a:moveTo>
                  <a:lnTo>
                    <a:pt x="1190881" y="1155700"/>
                  </a:lnTo>
                  <a:lnTo>
                    <a:pt x="1217280" y="1155700"/>
                  </a:lnTo>
                  <a:lnTo>
                    <a:pt x="1208636" y="1143000"/>
                  </a:lnTo>
                  <a:close/>
                </a:path>
                <a:path w="1577975" h="2021839">
                  <a:moveTo>
                    <a:pt x="298162" y="1130300"/>
                  </a:moveTo>
                  <a:lnTo>
                    <a:pt x="284037" y="1130300"/>
                  </a:lnTo>
                  <a:lnTo>
                    <a:pt x="282306" y="1143000"/>
                  </a:lnTo>
                  <a:lnTo>
                    <a:pt x="296430" y="1143000"/>
                  </a:lnTo>
                  <a:lnTo>
                    <a:pt x="298162" y="1130300"/>
                  </a:lnTo>
                  <a:close/>
                </a:path>
                <a:path w="1577975" h="2021839">
                  <a:moveTo>
                    <a:pt x="1113320" y="1130300"/>
                  </a:moveTo>
                  <a:lnTo>
                    <a:pt x="304884" y="1130300"/>
                  </a:lnTo>
                  <a:lnTo>
                    <a:pt x="303141" y="1143000"/>
                  </a:lnTo>
                  <a:lnTo>
                    <a:pt x="1109428" y="1143000"/>
                  </a:lnTo>
                  <a:lnTo>
                    <a:pt x="1113320" y="1130300"/>
                  </a:lnTo>
                  <a:close/>
                </a:path>
                <a:path w="1577975" h="2021839">
                  <a:moveTo>
                    <a:pt x="1163181" y="1130300"/>
                  </a:moveTo>
                  <a:lnTo>
                    <a:pt x="1143134" y="1130300"/>
                  </a:lnTo>
                  <a:lnTo>
                    <a:pt x="1138823" y="1143000"/>
                  </a:lnTo>
                  <a:lnTo>
                    <a:pt x="1166417" y="1143000"/>
                  </a:lnTo>
                  <a:lnTo>
                    <a:pt x="1163181" y="1130300"/>
                  </a:lnTo>
                  <a:close/>
                </a:path>
                <a:path w="1577975" h="2021839">
                  <a:moveTo>
                    <a:pt x="1158727" y="1117600"/>
                  </a:moveTo>
                  <a:lnTo>
                    <a:pt x="1153247" y="1130300"/>
                  </a:lnTo>
                  <a:lnTo>
                    <a:pt x="1171503" y="1130300"/>
                  </a:lnTo>
                  <a:lnTo>
                    <a:pt x="1182965" y="1143000"/>
                  </a:lnTo>
                  <a:lnTo>
                    <a:pt x="1196684" y="1143000"/>
                  </a:lnTo>
                  <a:lnTo>
                    <a:pt x="1181067" y="1130300"/>
                  </a:lnTo>
                  <a:lnTo>
                    <a:pt x="1158727" y="1117600"/>
                  </a:lnTo>
                  <a:close/>
                </a:path>
                <a:path w="1577975" h="2021839">
                  <a:moveTo>
                    <a:pt x="1238497" y="1130300"/>
                  </a:moveTo>
                  <a:lnTo>
                    <a:pt x="1209710" y="1130300"/>
                  </a:lnTo>
                  <a:lnTo>
                    <a:pt x="1219812" y="1143000"/>
                  </a:lnTo>
                  <a:lnTo>
                    <a:pt x="1235548" y="1143000"/>
                  </a:lnTo>
                  <a:lnTo>
                    <a:pt x="1238497" y="1130300"/>
                  </a:lnTo>
                  <a:close/>
                </a:path>
                <a:path w="1577975" h="2021839">
                  <a:moveTo>
                    <a:pt x="1246163" y="1130300"/>
                  </a:moveTo>
                  <a:lnTo>
                    <a:pt x="1238497" y="1130300"/>
                  </a:lnTo>
                  <a:lnTo>
                    <a:pt x="1241470" y="1143000"/>
                  </a:lnTo>
                  <a:lnTo>
                    <a:pt x="1246163" y="1130300"/>
                  </a:lnTo>
                  <a:close/>
                </a:path>
                <a:path w="1577975" h="2021839">
                  <a:moveTo>
                    <a:pt x="1102419" y="1117600"/>
                  </a:moveTo>
                  <a:lnTo>
                    <a:pt x="289422" y="1117600"/>
                  </a:lnTo>
                  <a:lnTo>
                    <a:pt x="287679" y="1130300"/>
                  </a:lnTo>
                  <a:lnTo>
                    <a:pt x="1108878" y="1130300"/>
                  </a:lnTo>
                  <a:lnTo>
                    <a:pt x="1102419" y="1117600"/>
                  </a:lnTo>
                  <a:close/>
                </a:path>
                <a:path w="1577975" h="2021839">
                  <a:moveTo>
                    <a:pt x="1149856" y="1117600"/>
                  </a:moveTo>
                  <a:lnTo>
                    <a:pt x="1112030" y="1117600"/>
                  </a:lnTo>
                  <a:lnTo>
                    <a:pt x="1113320" y="1130300"/>
                  </a:lnTo>
                  <a:lnTo>
                    <a:pt x="1146883" y="1130300"/>
                  </a:lnTo>
                  <a:lnTo>
                    <a:pt x="1149856" y="1117600"/>
                  </a:lnTo>
                  <a:close/>
                </a:path>
                <a:path w="1577975" h="2021839">
                  <a:moveTo>
                    <a:pt x="1197747" y="1104900"/>
                  </a:moveTo>
                  <a:lnTo>
                    <a:pt x="1186046" y="1104900"/>
                  </a:lnTo>
                  <a:lnTo>
                    <a:pt x="1188613" y="1117600"/>
                  </a:lnTo>
                  <a:lnTo>
                    <a:pt x="1203526" y="1130300"/>
                  </a:lnTo>
                  <a:lnTo>
                    <a:pt x="1283164" y="1130300"/>
                  </a:lnTo>
                  <a:lnTo>
                    <a:pt x="1284108" y="1117600"/>
                  </a:lnTo>
                  <a:lnTo>
                    <a:pt x="1210415" y="1117600"/>
                  </a:lnTo>
                  <a:lnTo>
                    <a:pt x="1197747" y="1104900"/>
                  </a:lnTo>
                  <a:close/>
                </a:path>
                <a:path w="1577975" h="2021839">
                  <a:moveTo>
                    <a:pt x="304884" y="1104900"/>
                  </a:moveTo>
                  <a:lnTo>
                    <a:pt x="301409" y="1117600"/>
                  </a:lnTo>
                  <a:lnTo>
                    <a:pt x="305982" y="1117600"/>
                  </a:lnTo>
                  <a:lnTo>
                    <a:pt x="304884" y="1104900"/>
                  </a:lnTo>
                  <a:close/>
                </a:path>
                <a:path w="1577975" h="2021839">
                  <a:moveTo>
                    <a:pt x="1094395" y="1104900"/>
                  </a:moveTo>
                  <a:lnTo>
                    <a:pt x="321146" y="1104900"/>
                  </a:lnTo>
                  <a:lnTo>
                    <a:pt x="316740" y="1117600"/>
                  </a:lnTo>
                  <a:lnTo>
                    <a:pt x="1093810" y="1117600"/>
                  </a:lnTo>
                  <a:lnTo>
                    <a:pt x="1094286" y="1107265"/>
                  </a:lnTo>
                  <a:lnTo>
                    <a:pt x="1094395" y="1104900"/>
                  </a:lnTo>
                  <a:close/>
                </a:path>
                <a:path w="1577975" h="2021839">
                  <a:moveTo>
                    <a:pt x="1160888" y="1104900"/>
                  </a:moveTo>
                  <a:lnTo>
                    <a:pt x="1099637" y="1104900"/>
                  </a:lnTo>
                  <a:lnTo>
                    <a:pt x="1099732" y="1117600"/>
                  </a:lnTo>
                  <a:lnTo>
                    <a:pt x="1164387" y="1117600"/>
                  </a:lnTo>
                  <a:lnTo>
                    <a:pt x="1163095" y="1107265"/>
                  </a:lnTo>
                  <a:lnTo>
                    <a:pt x="1160888" y="1104900"/>
                  </a:lnTo>
                  <a:close/>
                </a:path>
                <a:path w="1577975" h="2021839">
                  <a:moveTo>
                    <a:pt x="1248587" y="1079500"/>
                  </a:moveTo>
                  <a:lnTo>
                    <a:pt x="1150405" y="1079500"/>
                  </a:lnTo>
                  <a:lnTo>
                    <a:pt x="1153378" y="1092200"/>
                  </a:lnTo>
                  <a:lnTo>
                    <a:pt x="1160888" y="1104900"/>
                  </a:lnTo>
                  <a:lnTo>
                    <a:pt x="1162799" y="1104900"/>
                  </a:lnTo>
                  <a:lnTo>
                    <a:pt x="1163095" y="1107265"/>
                  </a:lnTo>
                  <a:lnTo>
                    <a:pt x="1172733" y="1117600"/>
                  </a:lnTo>
                  <a:lnTo>
                    <a:pt x="1175682" y="1117600"/>
                  </a:lnTo>
                  <a:lnTo>
                    <a:pt x="1175478" y="1107265"/>
                  </a:lnTo>
                  <a:lnTo>
                    <a:pt x="1175431" y="1104900"/>
                  </a:lnTo>
                  <a:lnTo>
                    <a:pt x="1176768" y="1092200"/>
                  </a:lnTo>
                  <a:lnTo>
                    <a:pt x="1250079" y="1092200"/>
                  </a:lnTo>
                  <a:lnTo>
                    <a:pt x="1248587" y="1079500"/>
                  </a:lnTo>
                  <a:close/>
                </a:path>
                <a:path w="1577975" h="2021839">
                  <a:moveTo>
                    <a:pt x="1224385" y="1104900"/>
                  </a:moveTo>
                  <a:lnTo>
                    <a:pt x="1214845" y="1104900"/>
                  </a:lnTo>
                  <a:lnTo>
                    <a:pt x="1220743" y="1117600"/>
                  </a:lnTo>
                  <a:lnTo>
                    <a:pt x="1224385" y="1104900"/>
                  </a:lnTo>
                  <a:close/>
                </a:path>
                <a:path w="1577975" h="2021839">
                  <a:moveTo>
                    <a:pt x="1284108" y="1104900"/>
                  </a:moveTo>
                  <a:lnTo>
                    <a:pt x="1227334" y="1104900"/>
                  </a:lnTo>
                  <a:lnTo>
                    <a:pt x="1230152" y="1117600"/>
                  </a:lnTo>
                  <a:lnTo>
                    <a:pt x="1284108" y="1117600"/>
                  </a:lnTo>
                  <a:lnTo>
                    <a:pt x="1284108" y="1104900"/>
                  </a:lnTo>
                  <a:close/>
                </a:path>
                <a:path w="1577975" h="2021839">
                  <a:moveTo>
                    <a:pt x="313373" y="1092200"/>
                  </a:moveTo>
                  <a:lnTo>
                    <a:pt x="295881" y="1092200"/>
                  </a:lnTo>
                  <a:lnTo>
                    <a:pt x="293195" y="1104900"/>
                  </a:lnTo>
                  <a:lnTo>
                    <a:pt x="306651" y="1104900"/>
                  </a:lnTo>
                  <a:lnTo>
                    <a:pt x="313373" y="1092200"/>
                  </a:lnTo>
                  <a:close/>
                </a:path>
                <a:path w="1577975" h="2021839">
                  <a:moveTo>
                    <a:pt x="1143695" y="1079500"/>
                  </a:moveTo>
                  <a:lnTo>
                    <a:pt x="324549" y="1079500"/>
                  </a:lnTo>
                  <a:lnTo>
                    <a:pt x="326674" y="1092200"/>
                  </a:lnTo>
                  <a:lnTo>
                    <a:pt x="319415" y="1104900"/>
                  </a:lnTo>
                  <a:lnTo>
                    <a:pt x="1157271" y="1104900"/>
                  </a:lnTo>
                  <a:lnTo>
                    <a:pt x="1149319" y="1092200"/>
                  </a:lnTo>
                  <a:lnTo>
                    <a:pt x="1143695" y="1079500"/>
                  </a:lnTo>
                  <a:close/>
                </a:path>
                <a:path w="1577975" h="2021839">
                  <a:moveTo>
                    <a:pt x="1250079" y="1092200"/>
                  </a:moveTo>
                  <a:lnTo>
                    <a:pt x="1192099" y="1092200"/>
                  </a:lnTo>
                  <a:lnTo>
                    <a:pt x="1203944" y="1104900"/>
                  </a:lnTo>
                  <a:lnTo>
                    <a:pt x="1248336" y="1104900"/>
                  </a:lnTo>
                  <a:lnTo>
                    <a:pt x="1250079" y="1092200"/>
                  </a:lnTo>
                  <a:close/>
                </a:path>
                <a:path w="1577975" h="2021839">
                  <a:moveTo>
                    <a:pt x="1291785" y="1092200"/>
                  </a:moveTo>
                  <a:lnTo>
                    <a:pt x="1251524" y="1092200"/>
                  </a:lnTo>
                  <a:lnTo>
                    <a:pt x="1249410" y="1104900"/>
                  </a:lnTo>
                  <a:lnTo>
                    <a:pt x="1286806" y="1104900"/>
                  </a:lnTo>
                  <a:lnTo>
                    <a:pt x="1291785" y="1092200"/>
                  </a:lnTo>
                  <a:close/>
                </a:path>
                <a:path w="1577975" h="2021839">
                  <a:moveTo>
                    <a:pt x="1261506" y="1079500"/>
                  </a:moveTo>
                  <a:lnTo>
                    <a:pt x="1251022" y="1079500"/>
                  </a:lnTo>
                  <a:lnTo>
                    <a:pt x="1250891" y="1092200"/>
                  </a:lnTo>
                  <a:lnTo>
                    <a:pt x="1264335" y="1092200"/>
                  </a:lnTo>
                  <a:lnTo>
                    <a:pt x="1261506" y="1079500"/>
                  </a:lnTo>
                  <a:close/>
                </a:path>
                <a:path w="1577975" h="2021839">
                  <a:moveTo>
                    <a:pt x="307702" y="1066800"/>
                  </a:moveTo>
                  <a:lnTo>
                    <a:pt x="303033" y="1079500"/>
                  </a:lnTo>
                  <a:lnTo>
                    <a:pt x="311355" y="1079500"/>
                  </a:lnTo>
                  <a:lnTo>
                    <a:pt x="307702" y="1066800"/>
                  </a:lnTo>
                  <a:close/>
                </a:path>
                <a:path w="1577975" h="2021839">
                  <a:moveTo>
                    <a:pt x="1236742" y="1066800"/>
                  </a:moveTo>
                  <a:lnTo>
                    <a:pt x="319558" y="1066800"/>
                  </a:lnTo>
                  <a:lnTo>
                    <a:pt x="323988" y="1079500"/>
                  </a:lnTo>
                  <a:lnTo>
                    <a:pt x="1238497" y="1079500"/>
                  </a:lnTo>
                  <a:lnTo>
                    <a:pt x="1236742" y="1066800"/>
                  </a:lnTo>
                  <a:close/>
                </a:path>
                <a:path w="1577975" h="2021839">
                  <a:moveTo>
                    <a:pt x="1291164" y="1066800"/>
                  </a:moveTo>
                  <a:lnTo>
                    <a:pt x="1276669" y="1066800"/>
                  </a:lnTo>
                  <a:lnTo>
                    <a:pt x="1284955" y="1079500"/>
                  </a:lnTo>
                  <a:lnTo>
                    <a:pt x="1291164" y="1066800"/>
                  </a:lnTo>
                  <a:close/>
                </a:path>
                <a:path w="1577975" h="2021839">
                  <a:moveTo>
                    <a:pt x="1246581" y="1054100"/>
                  </a:moveTo>
                  <a:lnTo>
                    <a:pt x="314304" y="1054100"/>
                  </a:lnTo>
                  <a:lnTo>
                    <a:pt x="311355" y="1066800"/>
                  </a:lnTo>
                  <a:lnTo>
                    <a:pt x="1241065" y="1066800"/>
                  </a:lnTo>
                  <a:lnTo>
                    <a:pt x="1246581" y="1054100"/>
                  </a:lnTo>
                  <a:close/>
                </a:path>
                <a:path w="1577975" h="2021839">
                  <a:moveTo>
                    <a:pt x="1279857" y="1041400"/>
                  </a:moveTo>
                  <a:lnTo>
                    <a:pt x="1259738" y="1041400"/>
                  </a:lnTo>
                  <a:lnTo>
                    <a:pt x="1253816" y="1054100"/>
                  </a:lnTo>
                  <a:lnTo>
                    <a:pt x="1254079" y="1066800"/>
                  </a:lnTo>
                  <a:lnTo>
                    <a:pt x="1292478" y="1066800"/>
                  </a:lnTo>
                  <a:lnTo>
                    <a:pt x="1295176" y="1054100"/>
                  </a:lnTo>
                  <a:lnTo>
                    <a:pt x="1294913" y="1054100"/>
                  </a:lnTo>
                  <a:lnTo>
                    <a:pt x="1279857" y="1041400"/>
                  </a:lnTo>
                  <a:close/>
                </a:path>
                <a:path w="1577975" h="2021839">
                  <a:moveTo>
                    <a:pt x="1327509" y="1041400"/>
                  </a:moveTo>
                  <a:lnTo>
                    <a:pt x="1299152" y="1041400"/>
                  </a:lnTo>
                  <a:lnTo>
                    <a:pt x="1298877" y="1054100"/>
                  </a:lnTo>
                  <a:lnTo>
                    <a:pt x="1305361" y="1054100"/>
                  </a:lnTo>
                  <a:lnTo>
                    <a:pt x="1306423" y="1066800"/>
                  </a:lnTo>
                  <a:lnTo>
                    <a:pt x="1318387" y="1066800"/>
                  </a:lnTo>
                  <a:lnTo>
                    <a:pt x="1324990" y="1054100"/>
                  </a:lnTo>
                  <a:lnTo>
                    <a:pt x="1327509" y="1041400"/>
                  </a:lnTo>
                  <a:close/>
                </a:path>
                <a:path w="1577975" h="2021839">
                  <a:moveTo>
                    <a:pt x="289816" y="1041400"/>
                  </a:moveTo>
                  <a:lnTo>
                    <a:pt x="287822" y="1054100"/>
                  </a:lnTo>
                  <a:lnTo>
                    <a:pt x="291165" y="1054100"/>
                  </a:lnTo>
                  <a:lnTo>
                    <a:pt x="289816" y="1041400"/>
                  </a:lnTo>
                  <a:close/>
                </a:path>
                <a:path w="1577975" h="2021839">
                  <a:moveTo>
                    <a:pt x="299523" y="1041400"/>
                  </a:moveTo>
                  <a:lnTo>
                    <a:pt x="298436" y="1054100"/>
                  </a:lnTo>
                  <a:lnTo>
                    <a:pt x="302615" y="1054100"/>
                  </a:lnTo>
                  <a:lnTo>
                    <a:pt x="299523" y="1041400"/>
                  </a:lnTo>
                  <a:close/>
                </a:path>
                <a:path w="1577975" h="2021839">
                  <a:moveTo>
                    <a:pt x="312024" y="1041400"/>
                  </a:moveTo>
                  <a:lnTo>
                    <a:pt x="310078" y="1041400"/>
                  </a:lnTo>
                  <a:lnTo>
                    <a:pt x="311391" y="1054100"/>
                  </a:lnTo>
                  <a:lnTo>
                    <a:pt x="312728" y="1054100"/>
                  </a:lnTo>
                  <a:lnTo>
                    <a:pt x="312024" y="1041400"/>
                  </a:lnTo>
                  <a:close/>
                </a:path>
                <a:path w="1577975" h="2021839">
                  <a:moveTo>
                    <a:pt x="1253160" y="1041400"/>
                  </a:moveTo>
                  <a:lnTo>
                    <a:pt x="323068" y="1041400"/>
                  </a:lnTo>
                  <a:lnTo>
                    <a:pt x="319164" y="1054100"/>
                  </a:lnTo>
                  <a:lnTo>
                    <a:pt x="1248993" y="1054100"/>
                  </a:lnTo>
                  <a:lnTo>
                    <a:pt x="1253160" y="1041400"/>
                  </a:lnTo>
                  <a:close/>
                </a:path>
                <a:path w="1577975" h="2021839">
                  <a:moveTo>
                    <a:pt x="302878" y="1028700"/>
                  </a:moveTo>
                  <a:lnTo>
                    <a:pt x="300203" y="1028700"/>
                  </a:lnTo>
                  <a:lnTo>
                    <a:pt x="300323" y="1041400"/>
                  </a:lnTo>
                  <a:lnTo>
                    <a:pt x="305170" y="1041400"/>
                  </a:lnTo>
                  <a:lnTo>
                    <a:pt x="302878" y="1028700"/>
                  </a:lnTo>
                  <a:close/>
                </a:path>
                <a:path w="1577975" h="2021839">
                  <a:moveTo>
                    <a:pt x="1254927" y="1028700"/>
                  </a:moveTo>
                  <a:lnTo>
                    <a:pt x="313373" y="1028700"/>
                  </a:lnTo>
                  <a:lnTo>
                    <a:pt x="315391" y="1041400"/>
                  </a:lnTo>
                  <a:lnTo>
                    <a:pt x="1255560" y="1041400"/>
                  </a:lnTo>
                  <a:lnTo>
                    <a:pt x="1254927" y="1028700"/>
                  </a:lnTo>
                  <a:close/>
                </a:path>
                <a:path w="1577975" h="2021839">
                  <a:moveTo>
                    <a:pt x="1274162" y="1028700"/>
                  </a:moveTo>
                  <a:lnTo>
                    <a:pt x="1261625" y="1028700"/>
                  </a:lnTo>
                  <a:lnTo>
                    <a:pt x="1264335" y="1041400"/>
                  </a:lnTo>
                  <a:lnTo>
                    <a:pt x="1269290" y="1041400"/>
                  </a:lnTo>
                  <a:lnTo>
                    <a:pt x="1274162" y="1028700"/>
                  </a:lnTo>
                  <a:close/>
                </a:path>
                <a:path w="1577975" h="2021839">
                  <a:moveTo>
                    <a:pt x="1323497" y="1028700"/>
                  </a:moveTo>
                  <a:lnTo>
                    <a:pt x="1279260" y="1028700"/>
                  </a:lnTo>
                  <a:lnTo>
                    <a:pt x="1285051" y="1041400"/>
                  </a:lnTo>
                  <a:lnTo>
                    <a:pt x="1324476" y="1041400"/>
                  </a:lnTo>
                  <a:lnTo>
                    <a:pt x="1323497" y="1028700"/>
                  </a:lnTo>
                  <a:close/>
                </a:path>
                <a:path w="1577975" h="2021839">
                  <a:moveTo>
                    <a:pt x="1338971" y="1028700"/>
                  </a:moveTo>
                  <a:lnTo>
                    <a:pt x="1330112" y="1028700"/>
                  </a:lnTo>
                  <a:lnTo>
                    <a:pt x="1329849" y="1041400"/>
                  </a:lnTo>
                  <a:lnTo>
                    <a:pt x="1333742" y="1041400"/>
                  </a:lnTo>
                  <a:lnTo>
                    <a:pt x="1338971" y="1028700"/>
                  </a:lnTo>
                  <a:close/>
                </a:path>
                <a:path w="1577975" h="2021839">
                  <a:moveTo>
                    <a:pt x="1297683" y="1016000"/>
                  </a:moveTo>
                  <a:lnTo>
                    <a:pt x="313516" y="1016000"/>
                  </a:lnTo>
                  <a:lnTo>
                    <a:pt x="317552" y="1028700"/>
                  </a:lnTo>
                  <a:lnTo>
                    <a:pt x="1303176" y="1028700"/>
                  </a:lnTo>
                  <a:lnTo>
                    <a:pt x="1297683" y="1016000"/>
                  </a:lnTo>
                  <a:close/>
                </a:path>
                <a:path w="1577975" h="2021839">
                  <a:moveTo>
                    <a:pt x="294819" y="1003300"/>
                  </a:moveTo>
                  <a:lnTo>
                    <a:pt x="290377" y="1003300"/>
                  </a:lnTo>
                  <a:lnTo>
                    <a:pt x="292132" y="1016000"/>
                  </a:lnTo>
                  <a:lnTo>
                    <a:pt x="302329" y="1016000"/>
                  </a:lnTo>
                  <a:lnTo>
                    <a:pt x="294819" y="1003300"/>
                  </a:lnTo>
                  <a:close/>
                </a:path>
                <a:path w="1577975" h="2021839">
                  <a:moveTo>
                    <a:pt x="1290448" y="1003300"/>
                  </a:moveTo>
                  <a:lnTo>
                    <a:pt x="316191" y="1003300"/>
                  </a:lnTo>
                  <a:lnTo>
                    <a:pt x="318221" y="1016000"/>
                  </a:lnTo>
                  <a:lnTo>
                    <a:pt x="1288812" y="1016000"/>
                  </a:lnTo>
                  <a:lnTo>
                    <a:pt x="1290448" y="1003300"/>
                  </a:lnTo>
                  <a:close/>
                </a:path>
                <a:path w="1577975" h="2021839">
                  <a:moveTo>
                    <a:pt x="1303737" y="990600"/>
                  </a:moveTo>
                  <a:lnTo>
                    <a:pt x="1298877" y="990600"/>
                  </a:lnTo>
                  <a:lnTo>
                    <a:pt x="1296203" y="1003300"/>
                  </a:lnTo>
                  <a:lnTo>
                    <a:pt x="1296060" y="1016000"/>
                  </a:lnTo>
                  <a:lnTo>
                    <a:pt x="1308573" y="1016000"/>
                  </a:lnTo>
                  <a:lnTo>
                    <a:pt x="1311665" y="1003300"/>
                  </a:lnTo>
                  <a:lnTo>
                    <a:pt x="1310746" y="1003300"/>
                  </a:lnTo>
                  <a:lnTo>
                    <a:pt x="1303737" y="990600"/>
                  </a:lnTo>
                  <a:close/>
                </a:path>
                <a:path w="1577975" h="2021839">
                  <a:moveTo>
                    <a:pt x="310006" y="990600"/>
                  </a:moveTo>
                  <a:lnTo>
                    <a:pt x="305027" y="990600"/>
                  </a:lnTo>
                  <a:lnTo>
                    <a:pt x="307845" y="1003300"/>
                  </a:lnTo>
                  <a:lnTo>
                    <a:pt x="312167" y="1003300"/>
                  </a:lnTo>
                  <a:lnTo>
                    <a:pt x="310006" y="990600"/>
                  </a:lnTo>
                  <a:close/>
                </a:path>
                <a:path w="1577975" h="2021839">
                  <a:moveTo>
                    <a:pt x="1259882" y="990600"/>
                  </a:moveTo>
                  <a:lnTo>
                    <a:pt x="318077" y="990600"/>
                  </a:lnTo>
                  <a:lnTo>
                    <a:pt x="319415" y="1003300"/>
                  </a:lnTo>
                  <a:lnTo>
                    <a:pt x="1266461" y="1003300"/>
                  </a:lnTo>
                  <a:lnTo>
                    <a:pt x="1259882" y="990600"/>
                  </a:lnTo>
                  <a:close/>
                </a:path>
                <a:path w="1577975" h="2021839">
                  <a:moveTo>
                    <a:pt x="1292310" y="990600"/>
                  </a:moveTo>
                  <a:lnTo>
                    <a:pt x="1273744" y="990600"/>
                  </a:lnTo>
                  <a:lnTo>
                    <a:pt x="1266461" y="1003300"/>
                  </a:lnTo>
                  <a:lnTo>
                    <a:pt x="1291916" y="1003300"/>
                  </a:lnTo>
                  <a:lnTo>
                    <a:pt x="1292310" y="990600"/>
                  </a:lnTo>
                  <a:close/>
                </a:path>
                <a:path w="1577975" h="2021839">
                  <a:moveTo>
                    <a:pt x="1365776" y="965200"/>
                  </a:moveTo>
                  <a:lnTo>
                    <a:pt x="1344309" y="965200"/>
                  </a:lnTo>
                  <a:lnTo>
                    <a:pt x="1344309" y="977900"/>
                  </a:lnTo>
                  <a:lnTo>
                    <a:pt x="1341622" y="990600"/>
                  </a:lnTo>
                  <a:lnTo>
                    <a:pt x="1344046" y="1003300"/>
                  </a:lnTo>
                  <a:lnTo>
                    <a:pt x="1378958" y="1003300"/>
                  </a:lnTo>
                  <a:lnTo>
                    <a:pt x="1382170" y="990600"/>
                  </a:lnTo>
                  <a:lnTo>
                    <a:pt x="1371161" y="990600"/>
                  </a:lnTo>
                  <a:lnTo>
                    <a:pt x="1366588" y="977900"/>
                  </a:lnTo>
                  <a:lnTo>
                    <a:pt x="1362290" y="977900"/>
                  </a:lnTo>
                  <a:lnTo>
                    <a:pt x="1365776" y="965200"/>
                  </a:lnTo>
                  <a:close/>
                </a:path>
                <a:path w="1577975" h="2021839">
                  <a:moveTo>
                    <a:pt x="1254210" y="977900"/>
                  </a:moveTo>
                  <a:lnTo>
                    <a:pt x="315391" y="977900"/>
                  </a:lnTo>
                  <a:lnTo>
                    <a:pt x="314722" y="990600"/>
                  </a:lnTo>
                  <a:lnTo>
                    <a:pt x="1256551" y="990600"/>
                  </a:lnTo>
                  <a:lnTo>
                    <a:pt x="1254210" y="977900"/>
                  </a:lnTo>
                  <a:close/>
                </a:path>
                <a:path w="1577975" h="2021839">
                  <a:moveTo>
                    <a:pt x="1282233" y="977900"/>
                  </a:moveTo>
                  <a:lnTo>
                    <a:pt x="1260300" y="977900"/>
                  </a:lnTo>
                  <a:lnTo>
                    <a:pt x="1258950" y="990600"/>
                  </a:lnTo>
                  <a:lnTo>
                    <a:pt x="1277636" y="990600"/>
                  </a:lnTo>
                  <a:lnTo>
                    <a:pt x="1282233" y="977900"/>
                  </a:lnTo>
                  <a:close/>
                </a:path>
                <a:path w="1577975" h="2021839">
                  <a:moveTo>
                    <a:pt x="1298077" y="977900"/>
                  </a:moveTo>
                  <a:lnTo>
                    <a:pt x="1288681" y="977900"/>
                  </a:lnTo>
                  <a:lnTo>
                    <a:pt x="1292860" y="990600"/>
                  </a:lnTo>
                  <a:lnTo>
                    <a:pt x="1296060" y="990600"/>
                  </a:lnTo>
                  <a:lnTo>
                    <a:pt x="1298077" y="977900"/>
                  </a:lnTo>
                  <a:close/>
                </a:path>
                <a:path w="1577975" h="2021839">
                  <a:moveTo>
                    <a:pt x="1327270" y="965200"/>
                  </a:moveTo>
                  <a:lnTo>
                    <a:pt x="1290149" y="965200"/>
                  </a:lnTo>
                  <a:lnTo>
                    <a:pt x="1298495" y="977900"/>
                  </a:lnTo>
                  <a:lnTo>
                    <a:pt x="1306698" y="977900"/>
                  </a:lnTo>
                  <a:lnTo>
                    <a:pt x="1309659" y="990600"/>
                  </a:lnTo>
                  <a:lnTo>
                    <a:pt x="1321217" y="990600"/>
                  </a:lnTo>
                  <a:lnTo>
                    <a:pt x="1325121" y="977900"/>
                  </a:lnTo>
                  <a:lnTo>
                    <a:pt x="1327270" y="965200"/>
                  </a:lnTo>
                  <a:close/>
                </a:path>
                <a:path w="1577975" h="2021839">
                  <a:moveTo>
                    <a:pt x="1377621" y="977900"/>
                  </a:moveTo>
                  <a:lnTo>
                    <a:pt x="1375734" y="990600"/>
                  </a:lnTo>
                  <a:lnTo>
                    <a:pt x="1382170" y="990600"/>
                  </a:lnTo>
                  <a:lnTo>
                    <a:pt x="1377621" y="977900"/>
                  </a:lnTo>
                  <a:close/>
                </a:path>
                <a:path w="1577975" h="2021839">
                  <a:moveTo>
                    <a:pt x="301553" y="965200"/>
                  </a:moveTo>
                  <a:lnTo>
                    <a:pt x="293983" y="965200"/>
                  </a:lnTo>
                  <a:lnTo>
                    <a:pt x="291857" y="977900"/>
                  </a:lnTo>
                  <a:lnTo>
                    <a:pt x="298580" y="977900"/>
                  </a:lnTo>
                  <a:lnTo>
                    <a:pt x="301553" y="965200"/>
                  </a:lnTo>
                  <a:close/>
                </a:path>
                <a:path w="1577975" h="2021839">
                  <a:moveTo>
                    <a:pt x="1273075" y="952500"/>
                  </a:moveTo>
                  <a:lnTo>
                    <a:pt x="309875" y="952500"/>
                  </a:lnTo>
                  <a:lnTo>
                    <a:pt x="308132" y="965200"/>
                  </a:lnTo>
                  <a:lnTo>
                    <a:pt x="318221" y="965200"/>
                  </a:lnTo>
                  <a:lnTo>
                    <a:pt x="315916" y="977900"/>
                  </a:lnTo>
                  <a:lnTo>
                    <a:pt x="1296597" y="977900"/>
                  </a:lnTo>
                  <a:lnTo>
                    <a:pt x="1283164" y="965200"/>
                  </a:lnTo>
                  <a:lnTo>
                    <a:pt x="1273075" y="952500"/>
                  </a:lnTo>
                  <a:close/>
                </a:path>
                <a:path w="1577975" h="2021839">
                  <a:moveTo>
                    <a:pt x="1327664" y="952500"/>
                  </a:moveTo>
                  <a:lnTo>
                    <a:pt x="1276860" y="952500"/>
                  </a:lnTo>
                  <a:lnTo>
                    <a:pt x="1283164" y="965200"/>
                  </a:lnTo>
                  <a:lnTo>
                    <a:pt x="1326888" y="965200"/>
                  </a:lnTo>
                  <a:lnTo>
                    <a:pt x="1327664" y="952500"/>
                  </a:lnTo>
                  <a:close/>
                </a:path>
                <a:path w="1577975" h="2021839">
                  <a:moveTo>
                    <a:pt x="300132" y="939800"/>
                  </a:moveTo>
                  <a:lnTo>
                    <a:pt x="295702" y="939800"/>
                  </a:lnTo>
                  <a:lnTo>
                    <a:pt x="297708" y="952500"/>
                  </a:lnTo>
                  <a:lnTo>
                    <a:pt x="300132" y="939800"/>
                  </a:lnTo>
                  <a:close/>
                </a:path>
                <a:path w="1577975" h="2021839">
                  <a:moveTo>
                    <a:pt x="1247106" y="939800"/>
                  </a:moveTo>
                  <a:lnTo>
                    <a:pt x="323450" y="939800"/>
                  </a:lnTo>
                  <a:lnTo>
                    <a:pt x="321433" y="952500"/>
                  </a:lnTo>
                  <a:lnTo>
                    <a:pt x="1252909" y="952500"/>
                  </a:lnTo>
                  <a:lnTo>
                    <a:pt x="1247106" y="939800"/>
                  </a:lnTo>
                  <a:close/>
                </a:path>
                <a:path w="1577975" h="2021839">
                  <a:moveTo>
                    <a:pt x="1268216" y="939800"/>
                  </a:moveTo>
                  <a:lnTo>
                    <a:pt x="1249936" y="939800"/>
                  </a:lnTo>
                  <a:lnTo>
                    <a:pt x="1253589" y="952500"/>
                  </a:lnTo>
                  <a:lnTo>
                    <a:pt x="1268359" y="952500"/>
                  </a:lnTo>
                  <a:lnTo>
                    <a:pt x="1268216" y="939800"/>
                  </a:lnTo>
                  <a:close/>
                </a:path>
                <a:path w="1577975" h="2021839">
                  <a:moveTo>
                    <a:pt x="1324333" y="939800"/>
                  </a:moveTo>
                  <a:lnTo>
                    <a:pt x="1274030" y="939800"/>
                  </a:lnTo>
                  <a:lnTo>
                    <a:pt x="1276574" y="952500"/>
                  </a:lnTo>
                  <a:lnTo>
                    <a:pt x="1327175" y="952500"/>
                  </a:lnTo>
                  <a:lnTo>
                    <a:pt x="1324333" y="939800"/>
                  </a:lnTo>
                  <a:close/>
                </a:path>
                <a:path w="1577975" h="2021839">
                  <a:moveTo>
                    <a:pt x="311606" y="927100"/>
                  </a:moveTo>
                  <a:lnTo>
                    <a:pt x="286067" y="927100"/>
                  </a:lnTo>
                  <a:lnTo>
                    <a:pt x="291571" y="939800"/>
                  </a:lnTo>
                  <a:lnTo>
                    <a:pt x="316871" y="939800"/>
                  </a:lnTo>
                  <a:lnTo>
                    <a:pt x="311606" y="927100"/>
                  </a:lnTo>
                  <a:close/>
                </a:path>
                <a:path w="1577975" h="2021839">
                  <a:moveTo>
                    <a:pt x="1260682" y="927100"/>
                  </a:moveTo>
                  <a:lnTo>
                    <a:pt x="319415" y="927100"/>
                  </a:lnTo>
                  <a:lnTo>
                    <a:pt x="322794" y="939800"/>
                  </a:lnTo>
                  <a:lnTo>
                    <a:pt x="1260300" y="939800"/>
                  </a:lnTo>
                  <a:lnTo>
                    <a:pt x="1260682" y="927100"/>
                  </a:lnTo>
                  <a:close/>
                </a:path>
                <a:path w="1577975" h="2021839">
                  <a:moveTo>
                    <a:pt x="1327664" y="927100"/>
                  </a:moveTo>
                  <a:lnTo>
                    <a:pt x="1262043" y="927100"/>
                  </a:lnTo>
                  <a:lnTo>
                    <a:pt x="1265529" y="939800"/>
                  </a:lnTo>
                  <a:lnTo>
                    <a:pt x="1333181" y="939800"/>
                  </a:lnTo>
                  <a:lnTo>
                    <a:pt x="1327664" y="927100"/>
                  </a:lnTo>
                  <a:close/>
                </a:path>
                <a:path w="1577975" h="2021839">
                  <a:moveTo>
                    <a:pt x="1319880" y="914400"/>
                  </a:moveTo>
                  <a:lnTo>
                    <a:pt x="311499" y="914400"/>
                  </a:lnTo>
                  <a:lnTo>
                    <a:pt x="313242" y="927100"/>
                  </a:lnTo>
                  <a:lnTo>
                    <a:pt x="1323784" y="927100"/>
                  </a:lnTo>
                  <a:lnTo>
                    <a:pt x="1319880" y="914400"/>
                  </a:lnTo>
                  <a:close/>
                </a:path>
                <a:path w="1577975" h="2021839">
                  <a:moveTo>
                    <a:pt x="1276968" y="901700"/>
                  </a:moveTo>
                  <a:lnTo>
                    <a:pt x="306938" y="901700"/>
                  </a:lnTo>
                  <a:lnTo>
                    <a:pt x="304741" y="914400"/>
                  </a:lnTo>
                  <a:lnTo>
                    <a:pt x="1278460" y="914400"/>
                  </a:lnTo>
                  <a:lnTo>
                    <a:pt x="1276968" y="901700"/>
                  </a:lnTo>
                  <a:close/>
                </a:path>
                <a:path w="1577975" h="2021839">
                  <a:moveTo>
                    <a:pt x="1291510" y="901700"/>
                  </a:moveTo>
                  <a:lnTo>
                    <a:pt x="1279654" y="901700"/>
                  </a:lnTo>
                  <a:lnTo>
                    <a:pt x="1283582" y="914400"/>
                  </a:lnTo>
                  <a:lnTo>
                    <a:pt x="1291510" y="901700"/>
                  </a:lnTo>
                  <a:close/>
                </a:path>
                <a:path w="1577975" h="2021839">
                  <a:moveTo>
                    <a:pt x="1308692" y="901700"/>
                  </a:moveTo>
                  <a:lnTo>
                    <a:pt x="1301182" y="901700"/>
                  </a:lnTo>
                  <a:lnTo>
                    <a:pt x="1304668" y="914400"/>
                  </a:lnTo>
                  <a:lnTo>
                    <a:pt x="1308692" y="901700"/>
                  </a:lnTo>
                  <a:close/>
                </a:path>
                <a:path w="1577975" h="2021839">
                  <a:moveTo>
                    <a:pt x="1325396" y="901700"/>
                  </a:moveTo>
                  <a:lnTo>
                    <a:pt x="1318256" y="901700"/>
                  </a:lnTo>
                  <a:lnTo>
                    <a:pt x="1321360" y="914400"/>
                  </a:lnTo>
                  <a:lnTo>
                    <a:pt x="1325396" y="901700"/>
                  </a:lnTo>
                  <a:close/>
                </a:path>
                <a:path w="1577975" h="2021839">
                  <a:moveTo>
                    <a:pt x="1359854" y="901700"/>
                  </a:moveTo>
                  <a:lnTo>
                    <a:pt x="1353240" y="901700"/>
                  </a:lnTo>
                  <a:lnTo>
                    <a:pt x="1352965" y="914400"/>
                  </a:lnTo>
                  <a:lnTo>
                    <a:pt x="1358612" y="914400"/>
                  </a:lnTo>
                  <a:lnTo>
                    <a:pt x="1359854" y="901700"/>
                  </a:lnTo>
                  <a:close/>
                </a:path>
                <a:path w="1577975" h="2021839">
                  <a:moveTo>
                    <a:pt x="1280741" y="876300"/>
                  </a:moveTo>
                  <a:lnTo>
                    <a:pt x="290102" y="876300"/>
                  </a:lnTo>
                  <a:lnTo>
                    <a:pt x="302759" y="889000"/>
                  </a:lnTo>
                  <a:lnTo>
                    <a:pt x="305588" y="901700"/>
                  </a:lnTo>
                  <a:lnTo>
                    <a:pt x="1326076" y="901700"/>
                  </a:lnTo>
                  <a:lnTo>
                    <a:pt x="1325945" y="889000"/>
                  </a:lnTo>
                  <a:lnTo>
                    <a:pt x="1280991" y="889000"/>
                  </a:lnTo>
                  <a:lnTo>
                    <a:pt x="1280741" y="876300"/>
                  </a:lnTo>
                  <a:close/>
                </a:path>
                <a:path w="1577975" h="2021839">
                  <a:moveTo>
                    <a:pt x="1356463" y="863600"/>
                  </a:moveTo>
                  <a:lnTo>
                    <a:pt x="1350792" y="863600"/>
                  </a:lnTo>
                  <a:lnTo>
                    <a:pt x="1350529" y="876300"/>
                  </a:lnTo>
                  <a:lnTo>
                    <a:pt x="1355114" y="889000"/>
                  </a:lnTo>
                  <a:lnTo>
                    <a:pt x="1355675" y="901700"/>
                  </a:lnTo>
                  <a:lnTo>
                    <a:pt x="1363197" y="901700"/>
                  </a:lnTo>
                  <a:lnTo>
                    <a:pt x="1362123" y="889000"/>
                  </a:lnTo>
                  <a:lnTo>
                    <a:pt x="1357669" y="876300"/>
                  </a:lnTo>
                  <a:lnTo>
                    <a:pt x="1356463" y="863600"/>
                  </a:lnTo>
                  <a:close/>
                </a:path>
                <a:path w="1577975" h="2021839">
                  <a:moveTo>
                    <a:pt x="1264049" y="863600"/>
                  </a:moveTo>
                  <a:lnTo>
                    <a:pt x="284180" y="863600"/>
                  </a:lnTo>
                  <a:lnTo>
                    <a:pt x="284037" y="876300"/>
                  </a:lnTo>
                  <a:lnTo>
                    <a:pt x="1262162" y="876300"/>
                  </a:lnTo>
                  <a:lnTo>
                    <a:pt x="1264049" y="863600"/>
                  </a:lnTo>
                  <a:close/>
                </a:path>
                <a:path w="1577975" h="2021839">
                  <a:moveTo>
                    <a:pt x="1277780" y="863600"/>
                  </a:moveTo>
                  <a:lnTo>
                    <a:pt x="1267929" y="863600"/>
                  </a:lnTo>
                  <a:lnTo>
                    <a:pt x="1275093" y="876300"/>
                  </a:lnTo>
                  <a:lnTo>
                    <a:pt x="1277780" y="863600"/>
                  </a:lnTo>
                  <a:close/>
                </a:path>
                <a:path w="1577975" h="2021839">
                  <a:moveTo>
                    <a:pt x="1306841" y="863600"/>
                  </a:moveTo>
                  <a:lnTo>
                    <a:pt x="1298077" y="863600"/>
                  </a:lnTo>
                  <a:lnTo>
                    <a:pt x="1295964" y="876300"/>
                  </a:lnTo>
                  <a:lnTo>
                    <a:pt x="1310196" y="876300"/>
                  </a:lnTo>
                  <a:lnTo>
                    <a:pt x="1306841" y="863600"/>
                  </a:lnTo>
                  <a:close/>
                </a:path>
                <a:path w="1577975" h="2021839">
                  <a:moveTo>
                    <a:pt x="1276968" y="850900"/>
                  </a:moveTo>
                  <a:lnTo>
                    <a:pt x="298162" y="850900"/>
                  </a:lnTo>
                  <a:lnTo>
                    <a:pt x="293983" y="863600"/>
                  </a:lnTo>
                  <a:lnTo>
                    <a:pt x="1277923" y="863600"/>
                  </a:lnTo>
                  <a:lnTo>
                    <a:pt x="1276968" y="850900"/>
                  </a:lnTo>
                  <a:close/>
                </a:path>
                <a:path w="1577975" h="2021839">
                  <a:moveTo>
                    <a:pt x="1294042" y="850900"/>
                  </a:moveTo>
                  <a:lnTo>
                    <a:pt x="1288955" y="850900"/>
                  </a:lnTo>
                  <a:lnTo>
                    <a:pt x="1292418" y="863600"/>
                  </a:lnTo>
                  <a:lnTo>
                    <a:pt x="1296728" y="863600"/>
                  </a:lnTo>
                  <a:lnTo>
                    <a:pt x="1294042" y="850900"/>
                  </a:lnTo>
                  <a:close/>
                </a:path>
                <a:path w="1577975" h="2021839">
                  <a:moveTo>
                    <a:pt x="1357275" y="850900"/>
                  </a:moveTo>
                  <a:lnTo>
                    <a:pt x="1349061" y="850900"/>
                  </a:lnTo>
                  <a:lnTo>
                    <a:pt x="1353120" y="863600"/>
                  </a:lnTo>
                  <a:lnTo>
                    <a:pt x="1358756" y="863600"/>
                  </a:lnTo>
                  <a:lnTo>
                    <a:pt x="1357275" y="850900"/>
                  </a:lnTo>
                  <a:close/>
                </a:path>
                <a:path w="1577975" h="2021839">
                  <a:moveTo>
                    <a:pt x="1275630" y="838200"/>
                  </a:moveTo>
                  <a:lnTo>
                    <a:pt x="300323" y="838200"/>
                  </a:lnTo>
                  <a:lnTo>
                    <a:pt x="296956" y="850900"/>
                  </a:lnTo>
                  <a:lnTo>
                    <a:pt x="1276156" y="850900"/>
                  </a:lnTo>
                  <a:lnTo>
                    <a:pt x="1275630" y="838200"/>
                  </a:lnTo>
                  <a:close/>
                </a:path>
                <a:path w="1577975" h="2021839">
                  <a:moveTo>
                    <a:pt x="1301826" y="838200"/>
                  </a:moveTo>
                  <a:lnTo>
                    <a:pt x="1280884" y="838200"/>
                  </a:lnTo>
                  <a:lnTo>
                    <a:pt x="1283439" y="850900"/>
                  </a:lnTo>
                  <a:lnTo>
                    <a:pt x="1293098" y="850900"/>
                  </a:lnTo>
                  <a:lnTo>
                    <a:pt x="1301826" y="838200"/>
                  </a:lnTo>
                  <a:close/>
                </a:path>
                <a:path w="1577975" h="2021839">
                  <a:moveTo>
                    <a:pt x="1375842" y="825500"/>
                  </a:moveTo>
                  <a:lnTo>
                    <a:pt x="1338422" y="825500"/>
                  </a:lnTo>
                  <a:lnTo>
                    <a:pt x="1337204" y="838200"/>
                  </a:lnTo>
                  <a:lnTo>
                    <a:pt x="1350004" y="838200"/>
                  </a:lnTo>
                  <a:lnTo>
                    <a:pt x="1353502" y="850900"/>
                  </a:lnTo>
                  <a:lnTo>
                    <a:pt x="1369526" y="850900"/>
                  </a:lnTo>
                  <a:lnTo>
                    <a:pt x="1373012" y="838200"/>
                  </a:lnTo>
                  <a:lnTo>
                    <a:pt x="1375842" y="825500"/>
                  </a:lnTo>
                  <a:close/>
                </a:path>
                <a:path w="1577975" h="2021839">
                  <a:moveTo>
                    <a:pt x="1305361" y="825500"/>
                  </a:moveTo>
                  <a:lnTo>
                    <a:pt x="303833" y="825500"/>
                  </a:lnTo>
                  <a:lnTo>
                    <a:pt x="303833" y="838200"/>
                  </a:lnTo>
                  <a:lnTo>
                    <a:pt x="1307211" y="838200"/>
                  </a:lnTo>
                  <a:lnTo>
                    <a:pt x="1305361" y="825500"/>
                  </a:lnTo>
                  <a:close/>
                </a:path>
                <a:path w="1577975" h="2021839">
                  <a:moveTo>
                    <a:pt x="1376904" y="812800"/>
                  </a:moveTo>
                  <a:lnTo>
                    <a:pt x="292251" y="812800"/>
                  </a:lnTo>
                  <a:lnTo>
                    <a:pt x="298018" y="825500"/>
                  </a:lnTo>
                  <a:lnTo>
                    <a:pt x="1375006" y="825500"/>
                  </a:lnTo>
                  <a:lnTo>
                    <a:pt x="1376904" y="812800"/>
                  </a:lnTo>
                  <a:close/>
                </a:path>
                <a:path w="1577975" h="2021839">
                  <a:moveTo>
                    <a:pt x="1380152" y="800100"/>
                  </a:moveTo>
                  <a:lnTo>
                    <a:pt x="282031" y="800100"/>
                  </a:lnTo>
                  <a:lnTo>
                    <a:pt x="284180" y="812800"/>
                  </a:lnTo>
                  <a:lnTo>
                    <a:pt x="1377848" y="812800"/>
                  </a:lnTo>
                  <a:lnTo>
                    <a:pt x="1380152" y="800100"/>
                  </a:lnTo>
                  <a:close/>
                </a:path>
                <a:path w="1577975" h="2021839">
                  <a:moveTo>
                    <a:pt x="1345025" y="787400"/>
                  </a:moveTo>
                  <a:lnTo>
                    <a:pt x="264957" y="787400"/>
                  </a:lnTo>
                  <a:lnTo>
                    <a:pt x="268861" y="800100"/>
                  </a:lnTo>
                  <a:lnTo>
                    <a:pt x="1344082" y="800100"/>
                  </a:lnTo>
                  <a:lnTo>
                    <a:pt x="1345025" y="787400"/>
                  </a:lnTo>
                  <a:close/>
                </a:path>
                <a:path w="1577975" h="2021839">
                  <a:moveTo>
                    <a:pt x="1372857" y="787400"/>
                  </a:moveTo>
                  <a:lnTo>
                    <a:pt x="1357669" y="787400"/>
                  </a:lnTo>
                  <a:lnTo>
                    <a:pt x="1351078" y="800100"/>
                  </a:lnTo>
                  <a:lnTo>
                    <a:pt x="1378659" y="800100"/>
                  </a:lnTo>
                  <a:lnTo>
                    <a:pt x="1372857" y="787400"/>
                  </a:lnTo>
                  <a:close/>
                </a:path>
                <a:path w="1577975" h="2021839">
                  <a:moveTo>
                    <a:pt x="1329169" y="774700"/>
                  </a:moveTo>
                  <a:lnTo>
                    <a:pt x="249149" y="774700"/>
                  </a:lnTo>
                  <a:lnTo>
                    <a:pt x="247859" y="787400"/>
                  </a:lnTo>
                  <a:lnTo>
                    <a:pt x="1331581" y="787400"/>
                  </a:lnTo>
                  <a:lnTo>
                    <a:pt x="1329169" y="774700"/>
                  </a:lnTo>
                  <a:close/>
                </a:path>
                <a:path w="1577975" h="2021839">
                  <a:moveTo>
                    <a:pt x="1327175" y="762000"/>
                  </a:moveTo>
                  <a:lnTo>
                    <a:pt x="233854" y="762000"/>
                  </a:lnTo>
                  <a:lnTo>
                    <a:pt x="240576" y="774700"/>
                  </a:lnTo>
                  <a:lnTo>
                    <a:pt x="1325396" y="774700"/>
                  </a:lnTo>
                  <a:lnTo>
                    <a:pt x="1327175" y="762000"/>
                  </a:lnTo>
                  <a:close/>
                </a:path>
                <a:path w="1577975" h="2021839">
                  <a:moveTo>
                    <a:pt x="1333992" y="762000"/>
                  </a:moveTo>
                  <a:lnTo>
                    <a:pt x="1328906" y="762000"/>
                  </a:lnTo>
                  <a:lnTo>
                    <a:pt x="1333992" y="774700"/>
                  </a:lnTo>
                  <a:lnTo>
                    <a:pt x="1333992" y="762000"/>
                  </a:lnTo>
                  <a:close/>
                </a:path>
                <a:path w="1577975" h="2021839">
                  <a:moveTo>
                    <a:pt x="1360642" y="762000"/>
                  </a:moveTo>
                  <a:lnTo>
                    <a:pt x="1348249" y="762000"/>
                  </a:lnTo>
                  <a:lnTo>
                    <a:pt x="1353765" y="774700"/>
                  </a:lnTo>
                  <a:lnTo>
                    <a:pt x="1358075" y="774700"/>
                  </a:lnTo>
                  <a:lnTo>
                    <a:pt x="1360642" y="762000"/>
                  </a:lnTo>
                  <a:close/>
                </a:path>
                <a:path w="1577975" h="2021839">
                  <a:moveTo>
                    <a:pt x="93978" y="736600"/>
                  </a:moveTo>
                  <a:lnTo>
                    <a:pt x="57991" y="736600"/>
                  </a:lnTo>
                  <a:lnTo>
                    <a:pt x="63890" y="749300"/>
                  </a:lnTo>
                  <a:lnTo>
                    <a:pt x="70898" y="749300"/>
                  </a:lnTo>
                  <a:lnTo>
                    <a:pt x="78385" y="762000"/>
                  </a:lnTo>
                  <a:lnTo>
                    <a:pt x="92104" y="762000"/>
                  </a:lnTo>
                  <a:lnTo>
                    <a:pt x="90742" y="749300"/>
                  </a:lnTo>
                  <a:lnTo>
                    <a:pt x="93978" y="736600"/>
                  </a:lnTo>
                  <a:close/>
                </a:path>
                <a:path w="1577975" h="2021839">
                  <a:moveTo>
                    <a:pt x="135863" y="749300"/>
                  </a:moveTo>
                  <a:lnTo>
                    <a:pt x="123792" y="749300"/>
                  </a:lnTo>
                  <a:lnTo>
                    <a:pt x="124568" y="762000"/>
                  </a:lnTo>
                  <a:lnTo>
                    <a:pt x="132365" y="762000"/>
                  </a:lnTo>
                  <a:lnTo>
                    <a:pt x="135863" y="749300"/>
                  </a:lnTo>
                  <a:close/>
                </a:path>
                <a:path w="1577975" h="2021839">
                  <a:moveTo>
                    <a:pt x="154382" y="749300"/>
                  </a:moveTo>
                  <a:lnTo>
                    <a:pt x="145534" y="749300"/>
                  </a:lnTo>
                  <a:lnTo>
                    <a:pt x="149296" y="762000"/>
                  </a:lnTo>
                  <a:lnTo>
                    <a:pt x="154382" y="749300"/>
                  </a:lnTo>
                  <a:close/>
                </a:path>
                <a:path w="1577975" h="2021839">
                  <a:moveTo>
                    <a:pt x="178823" y="749300"/>
                  </a:moveTo>
                  <a:lnTo>
                    <a:pt x="168340" y="749300"/>
                  </a:lnTo>
                  <a:lnTo>
                    <a:pt x="164853" y="762000"/>
                  </a:lnTo>
                  <a:lnTo>
                    <a:pt x="174787" y="762000"/>
                  </a:lnTo>
                  <a:lnTo>
                    <a:pt x="178823" y="749300"/>
                  </a:lnTo>
                  <a:close/>
                </a:path>
                <a:path w="1577975" h="2021839">
                  <a:moveTo>
                    <a:pt x="1330351" y="749300"/>
                  </a:moveTo>
                  <a:lnTo>
                    <a:pt x="202977" y="749300"/>
                  </a:lnTo>
                  <a:lnTo>
                    <a:pt x="211299" y="762000"/>
                  </a:lnTo>
                  <a:lnTo>
                    <a:pt x="1329169" y="762000"/>
                  </a:lnTo>
                  <a:lnTo>
                    <a:pt x="1330351" y="749300"/>
                  </a:lnTo>
                  <a:close/>
                </a:path>
                <a:path w="1577975" h="2021839">
                  <a:moveTo>
                    <a:pt x="1349861" y="749300"/>
                  </a:moveTo>
                  <a:lnTo>
                    <a:pt x="1339545" y="749300"/>
                  </a:lnTo>
                  <a:lnTo>
                    <a:pt x="1340452" y="762000"/>
                  </a:lnTo>
                  <a:lnTo>
                    <a:pt x="1357275" y="762000"/>
                  </a:lnTo>
                  <a:lnTo>
                    <a:pt x="1349861" y="749300"/>
                  </a:lnTo>
                  <a:close/>
                </a:path>
                <a:path w="1577975" h="2021839">
                  <a:moveTo>
                    <a:pt x="1393596" y="749300"/>
                  </a:moveTo>
                  <a:lnTo>
                    <a:pt x="1388343" y="749300"/>
                  </a:lnTo>
                  <a:lnTo>
                    <a:pt x="1384450" y="762000"/>
                  </a:lnTo>
                  <a:lnTo>
                    <a:pt x="1392510" y="762000"/>
                  </a:lnTo>
                  <a:lnTo>
                    <a:pt x="1393596" y="749300"/>
                  </a:lnTo>
                  <a:close/>
                </a:path>
                <a:path w="1577975" h="2021839">
                  <a:moveTo>
                    <a:pt x="124317" y="736600"/>
                  </a:moveTo>
                  <a:lnTo>
                    <a:pt x="106861" y="736600"/>
                  </a:lnTo>
                  <a:lnTo>
                    <a:pt x="106861" y="749300"/>
                  </a:lnTo>
                  <a:lnTo>
                    <a:pt x="117333" y="749300"/>
                  </a:lnTo>
                  <a:lnTo>
                    <a:pt x="124317" y="736600"/>
                  </a:lnTo>
                  <a:close/>
                </a:path>
                <a:path w="1577975" h="2021839">
                  <a:moveTo>
                    <a:pt x="1335079" y="736600"/>
                  </a:moveTo>
                  <a:lnTo>
                    <a:pt x="131302" y="736600"/>
                  </a:lnTo>
                  <a:lnTo>
                    <a:pt x="132639" y="749300"/>
                  </a:lnTo>
                  <a:lnTo>
                    <a:pt x="1337204" y="749300"/>
                  </a:lnTo>
                  <a:lnTo>
                    <a:pt x="1335079" y="736600"/>
                  </a:lnTo>
                  <a:close/>
                </a:path>
                <a:path w="1577975" h="2021839">
                  <a:moveTo>
                    <a:pt x="1352296" y="736600"/>
                  </a:moveTo>
                  <a:lnTo>
                    <a:pt x="1342601" y="736600"/>
                  </a:lnTo>
                  <a:lnTo>
                    <a:pt x="1348117" y="749300"/>
                  </a:lnTo>
                  <a:lnTo>
                    <a:pt x="1352571" y="749300"/>
                  </a:lnTo>
                  <a:lnTo>
                    <a:pt x="1352296" y="736600"/>
                  </a:lnTo>
                  <a:close/>
                </a:path>
                <a:path w="1577975" h="2021839">
                  <a:moveTo>
                    <a:pt x="1396283" y="736600"/>
                  </a:moveTo>
                  <a:lnTo>
                    <a:pt x="1388868" y="749300"/>
                  </a:lnTo>
                  <a:lnTo>
                    <a:pt x="1396689" y="749300"/>
                  </a:lnTo>
                  <a:lnTo>
                    <a:pt x="1396283" y="736600"/>
                  </a:lnTo>
                  <a:close/>
                </a:path>
                <a:path w="1577975" h="2021839">
                  <a:moveTo>
                    <a:pt x="1318256" y="711200"/>
                  </a:moveTo>
                  <a:lnTo>
                    <a:pt x="39747" y="711200"/>
                  </a:lnTo>
                  <a:lnTo>
                    <a:pt x="43496" y="723900"/>
                  </a:lnTo>
                  <a:lnTo>
                    <a:pt x="48607" y="736600"/>
                  </a:lnTo>
                  <a:lnTo>
                    <a:pt x="95841" y="736600"/>
                  </a:lnTo>
                  <a:lnTo>
                    <a:pt x="96665" y="723900"/>
                  </a:lnTo>
                  <a:lnTo>
                    <a:pt x="1318387" y="723900"/>
                  </a:lnTo>
                  <a:lnTo>
                    <a:pt x="1318256" y="711200"/>
                  </a:lnTo>
                  <a:close/>
                </a:path>
                <a:path w="1577975" h="2021839">
                  <a:moveTo>
                    <a:pt x="1327509" y="723900"/>
                  </a:moveTo>
                  <a:lnTo>
                    <a:pt x="102563" y="723900"/>
                  </a:lnTo>
                  <a:lnTo>
                    <a:pt x="104163" y="736600"/>
                  </a:lnTo>
                  <a:lnTo>
                    <a:pt x="1331449" y="736600"/>
                  </a:lnTo>
                  <a:lnTo>
                    <a:pt x="1327509" y="723900"/>
                  </a:lnTo>
                  <a:close/>
                </a:path>
                <a:path w="1577975" h="2021839">
                  <a:moveTo>
                    <a:pt x="1351365" y="711200"/>
                  </a:moveTo>
                  <a:lnTo>
                    <a:pt x="1338697" y="711200"/>
                  </a:lnTo>
                  <a:lnTo>
                    <a:pt x="1340177" y="723900"/>
                  </a:lnTo>
                  <a:lnTo>
                    <a:pt x="1345168" y="723900"/>
                  </a:lnTo>
                  <a:lnTo>
                    <a:pt x="1351365" y="711200"/>
                  </a:lnTo>
                  <a:close/>
                </a:path>
                <a:path w="1577975" h="2021839">
                  <a:moveTo>
                    <a:pt x="1370051" y="711200"/>
                  </a:moveTo>
                  <a:lnTo>
                    <a:pt x="1367221" y="711200"/>
                  </a:lnTo>
                  <a:lnTo>
                    <a:pt x="1363197" y="723900"/>
                  </a:lnTo>
                  <a:lnTo>
                    <a:pt x="1367914" y="723900"/>
                  </a:lnTo>
                  <a:lnTo>
                    <a:pt x="1370051" y="711200"/>
                  </a:lnTo>
                  <a:close/>
                </a:path>
                <a:path w="1577975" h="2021839">
                  <a:moveTo>
                    <a:pt x="1319068" y="698500"/>
                  </a:moveTo>
                  <a:lnTo>
                    <a:pt x="34112" y="698500"/>
                  </a:lnTo>
                  <a:lnTo>
                    <a:pt x="33837" y="711200"/>
                  </a:lnTo>
                  <a:lnTo>
                    <a:pt x="1319880" y="711200"/>
                  </a:lnTo>
                  <a:lnTo>
                    <a:pt x="1319068" y="698500"/>
                  </a:lnTo>
                  <a:close/>
                </a:path>
                <a:path w="1577975" h="2021839">
                  <a:moveTo>
                    <a:pt x="1355245" y="698500"/>
                  </a:moveTo>
                  <a:lnTo>
                    <a:pt x="1336727" y="698500"/>
                  </a:lnTo>
                  <a:lnTo>
                    <a:pt x="1331342" y="711200"/>
                  </a:lnTo>
                  <a:lnTo>
                    <a:pt x="1354183" y="711200"/>
                  </a:lnTo>
                  <a:lnTo>
                    <a:pt x="1355245" y="698500"/>
                  </a:lnTo>
                  <a:close/>
                </a:path>
                <a:path w="1577975" h="2021839">
                  <a:moveTo>
                    <a:pt x="66851" y="685800"/>
                  </a:moveTo>
                  <a:lnTo>
                    <a:pt x="57203" y="685800"/>
                  </a:lnTo>
                  <a:lnTo>
                    <a:pt x="51257" y="698500"/>
                  </a:lnTo>
                  <a:lnTo>
                    <a:pt x="69263" y="698500"/>
                  </a:lnTo>
                  <a:lnTo>
                    <a:pt x="66851" y="685800"/>
                  </a:lnTo>
                  <a:close/>
                </a:path>
                <a:path w="1577975" h="2021839">
                  <a:moveTo>
                    <a:pt x="1360212" y="685800"/>
                  </a:moveTo>
                  <a:lnTo>
                    <a:pt x="74110" y="685800"/>
                  </a:lnTo>
                  <a:lnTo>
                    <a:pt x="69263" y="698500"/>
                  </a:lnTo>
                  <a:lnTo>
                    <a:pt x="1359018" y="698500"/>
                  </a:lnTo>
                  <a:lnTo>
                    <a:pt x="1360212" y="685800"/>
                  </a:lnTo>
                  <a:close/>
                </a:path>
                <a:path w="1577975" h="2021839">
                  <a:moveTo>
                    <a:pt x="1371006" y="685800"/>
                  </a:moveTo>
                  <a:lnTo>
                    <a:pt x="1367508" y="685800"/>
                  </a:lnTo>
                  <a:lnTo>
                    <a:pt x="1366027" y="698500"/>
                  </a:lnTo>
                  <a:lnTo>
                    <a:pt x="1370612" y="698500"/>
                  </a:lnTo>
                  <a:lnTo>
                    <a:pt x="1371006" y="685800"/>
                  </a:lnTo>
                  <a:close/>
                </a:path>
                <a:path w="1577975" h="2021839">
                  <a:moveTo>
                    <a:pt x="1370099" y="660400"/>
                  </a:moveTo>
                  <a:lnTo>
                    <a:pt x="41347" y="660400"/>
                  </a:lnTo>
                  <a:lnTo>
                    <a:pt x="42410" y="673100"/>
                  </a:lnTo>
                  <a:lnTo>
                    <a:pt x="53442" y="685800"/>
                  </a:lnTo>
                  <a:lnTo>
                    <a:pt x="56129" y="673100"/>
                  </a:lnTo>
                  <a:lnTo>
                    <a:pt x="1368200" y="673100"/>
                  </a:lnTo>
                  <a:lnTo>
                    <a:pt x="1370099" y="660400"/>
                  </a:lnTo>
                  <a:close/>
                </a:path>
                <a:path w="1577975" h="2021839">
                  <a:moveTo>
                    <a:pt x="1362827" y="673100"/>
                  </a:moveTo>
                  <a:lnTo>
                    <a:pt x="59615" y="673100"/>
                  </a:lnTo>
                  <a:lnTo>
                    <a:pt x="69263" y="685800"/>
                  </a:lnTo>
                  <a:lnTo>
                    <a:pt x="1358541" y="685800"/>
                  </a:lnTo>
                  <a:lnTo>
                    <a:pt x="1362827" y="673100"/>
                  </a:lnTo>
                  <a:close/>
                </a:path>
                <a:path w="1577975" h="2021839">
                  <a:moveTo>
                    <a:pt x="39998" y="647700"/>
                  </a:moveTo>
                  <a:lnTo>
                    <a:pt x="22829" y="647700"/>
                  </a:lnTo>
                  <a:lnTo>
                    <a:pt x="24978" y="660400"/>
                  </a:lnTo>
                  <a:lnTo>
                    <a:pt x="37049" y="660400"/>
                  </a:lnTo>
                  <a:lnTo>
                    <a:pt x="39998" y="647700"/>
                  </a:lnTo>
                  <a:close/>
                </a:path>
                <a:path w="1577975" h="2021839">
                  <a:moveTo>
                    <a:pt x="1372510" y="622300"/>
                  </a:moveTo>
                  <a:lnTo>
                    <a:pt x="109834" y="622300"/>
                  </a:lnTo>
                  <a:lnTo>
                    <a:pt x="119207" y="635000"/>
                  </a:lnTo>
                  <a:lnTo>
                    <a:pt x="143111" y="635000"/>
                  </a:lnTo>
                  <a:lnTo>
                    <a:pt x="134526" y="647700"/>
                  </a:lnTo>
                  <a:lnTo>
                    <a:pt x="53956" y="647700"/>
                  </a:lnTo>
                  <a:lnTo>
                    <a:pt x="51007" y="660400"/>
                  </a:lnTo>
                  <a:lnTo>
                    <a:pt x="1369024" y="660400"/>
                  </a:lnTo>
                  <a:lnTo>
                    <a:pt x="1365776" y="647700"/>
                  </a:lnTo>
                  <a:lnTo>
                    <a:pt x="1369287" y="635000"/>
                  </a:lnTo>
                  <a:lnTo>
                    <a:pt x="1372510" y="622300"/>
                  </a:lnTo>
                  <a:close/>
                </a:path>
                <a:path w="1577975" h="2021839">
                  <a:moveTo>
                    <a:pt x="83244" y="622300"/>
                  </a:moveTo>
                  <a:lnTo>
                    <a:pt x="23354" y="622300"/>
                  </a:lnTo>
                  <a:lnTo>
                    <a:pt x="20405" y="635000"/>
                  </a:lnTo>
                  <a:lnTo>
                    <a:pt x="20405" y="647700"/>
                  </a:lnTo>
                  <a:lnTo>
                    <a:pt x="23103" y="635000"/>
                  </a:lnTo>
                  <a:lnTo>
                    <a:pt x="96103" y="635000"/>
                  </a:lnTo>
                  <a:lnTo>
                    <a:pt x="83244" y="622300"/>
                  </a:lnTo>
                  <a:close/>
                </a:path>
                <a:path w="1577975" h="2021839">
                  <a:moveTo>
                    <a:pt x="130478" y="635000"/>
                  </a:moveTo>
                  <a:lnTo>
                    <a:pt x="27115" y="635000"/>
                  </a:lnTo>
                  <a:lnTo>
                    <a:pt x="29276" y="647700"/>
                  </a:lnTo>
                  <a:lnTo>
                    <a:pt x="134526" y="647700"/>
                  </a:lnTo>
                  <a:lnTo>
                    <a:pt x="130478" y="635000"/>
                  </a:lnTo>
                  <a:close/>
                </a:path>
                <a:path w="1577975" h="2021839">
                  <a:moveTo>
                    <a:pt x="49419" y="609600"/>
                  </a:moveTo>
                  <a:lnTo>
                    <a:pt x="37049" y="622300"/>
                  </a:lnTo>
                  <a:lnTo>
                    <a:pt x="61741" y="622300"/>
                  </a:lnTo>
                  <a:lnTo>
                    <a:pt x="49419" y="609600"/>
                  </a:lnTo>
                  <a:close/>
                </a:path>
                <a:path w="1577975" h="2021839">
                  <a:moveTo>
                    <a:pt x="135051" y="609600"/>
                  </a:moveTo>
                  <a:lnTo>
                    <a:pt x="84581" y="609600"/>
                  </a:lnTo>
                  <a:lnTo>
                    <a:pt x="91566" y="622300"/>
                  </a:lnTo>
                  <a:lnTo>
                    <a:pt x="140138" y="622300"/>
                  </a:lnTo>
                  <a:lnTo>
                    <a:pt x="135051" y="609600"/>
                  </a:lnTo>
                  <a:close/>
                </a:path>
                <a:path w="1577975" h="2021839">
                  <a:moveTo>
                    <a:pt x="1377621" y="609600"/>
                  </a:moveTo>
                  <a:lnTo>
                    <a:pt x="158692" y="609600"/>
                  </a:lnTo>
                  <a:lnTo>
                    <a:pt x="150346" y="622300"/>
                  </a:lnTo>
                  <a:lnTo>
                    <a:pt x="1372797" y="622300"/>
                  </a:lnTo>
                  <a:lnTo>
                    <a:pt x="1377621" y="609600"/>
                  </a:lnTo>
                  <a:close/>
                </a:path>
                <a:path w="1577975" h="2021839">
                  <a:moveTo>
                    <a:pt x="1412760" y="596900"/>
                  </a:moveTo>
                  <a:lnTo>
                    <a:pt x="1404712" y="596900"/>
                  </a:lnTo>
                  <a:lnTo>
                    <a:pt x="1399889" y="609600"/>
                  </a:lnTo>
                  <a:lnTo>
                    <a:pt x="1403399" y="622300"/>
                  </a:lnTo>
                  <a:lnTo>
                    <a:pt x="1410348" y="622300"/>
                  </a:lnTo>
                  <a:lnTo>
                    <a:pt x="1413309" y="609600"/>
                  </a:lnTo>
                  <a:lnTo>
                    <a:pt x="1412760" y="596900"/>
                  </a:lnTo>
                  <a:close/>
                </a:path>
                <a:path w="1577975" h="2021839">
                  <a:moveTo>
                    <a:pt x="30864" y="596900"/>
                  </a:moveTo>
                  <a:lnTo>
                    <a:pt x="15832" y="596900"/>
                  </a:lnTo>
                  <a:lnTo>
                    <a:pt x="22291" y="609600"/>
                  </a:lnTo>
                  <a:lnTo>
                    <a:pt x="30864" y="596900"/>
                  </a:lnTo>
                  <a:close/>
                </a:path>
                <a:path w="1577975" h="2021839">
                  <a:moveTo>
                    <a:pt x="1380283" y="584200"/>
                  </a:moveTo>
                  <a:lnTo>
                    <a:pt x="144973" y="584200"/>
                  </a:lnTo>
                  <a:lnTo>
                    <a:pt x="149928" y="596900"/>
                  </a:lnTo>
                  <a:lnTo>
                    <a:pt x="160316" y="596900"/>
                  </a:lnTo>
                  <a:lnTo>
                    <a:pt x="161247" y="609600"/>
                  </a:lnTo>
                  <a:lnTo>
                    <a:pt x="1378122" y="609600"/>
                  </a:lnTo>
                  <a:lnTo>
                    <a:pt x="1380534" y="596900"/>
                  </a:lnTo>
                  <a:lnTo>
                    <a:pt x="1380283" y="584200"/>
                  </a:lnTo>
                  <a:close/>
                </a:path>
                <a:path w="1577975" h="2021839">
                  <a:moveTo>
                    <a:pt x="11557" y="584200"/>
                  </a:moveTo>
                  <a:lnTo>
                    <a:pt x="2686" y="584200"/>
                  </a:lnTo>
                  <a:lnTo>
                    <a:pt x="0" y="596900"/>
                  </a:lnTo>
                  <a:lnTo>
                    <a:pt x="22017" y="596900"/>
                  </a:lnTo>
                  <a:lnTo>
                    <a:pt x="11557" y="584200"/>
                  </a:lnTo>
                  <a:close/>
                </a:path>
                <a:path w="1577975" h="2021839">
                  <a:moveTo>
                    <a:pt x="48607" y="584200"/>
                  </a:moveTo>
                  <a:lnTo>
                    <a:pt x="36249" y="584200"/>
                  </a:lnTo>
                  <a:lnTo>
                    <a:pt x="40547" y="596900"/>
                  </a:lnTo>
                  <a:lnTo>
                    <a:pt x="54505" y="596900"/>
                  </a:lnTo>
                  <a:lnTo>
                    <a:pt x="48607" y="584200"/>
                  </a:lnTo>
                  <a:close/>
                </a:path>
                <a:path w="1577975" h="2021839">
                  <a:moveTo>
                    <a:pt x="101799" y="584200"/>
                  </a:moveTo>
                  <a:lnTo>
                    <a:pt x="66684" y="584200"/>
                  </a:lnTo>
                  <a:lnTo>
                    <a:pt x="78516" y="596900"/>
                  </a:lnTo>
                  <a:lnTo>
                    <a:pt x="100330" y="596900"/>
                  </a:lnTo>
                  <a:lnTo>
                    <a:pt x="101799" y="584200"/>
                  </a:lnTo>
                  <a:close/>
                </a:path>
                <a:path w="1577975" h="2021839">
                  <a:moveTo>
                    <a:pt x="140938" y="584200"/>
                  </a:moveTo>
                  <a:lnTo>
                    <a:pt x="109452" y="584200"/>
                  </a:lnTo>
                  <a:lnTo>
                    <a:pt x="115637" y="596900"/>
                  </a:lnTo>
                  <a:lnTo>
                    <a:pt x="134359" y="596900"/>
                  </a:lnTo>
                  <a:lnTo>
                    <a:pt x="140938" y="584200"/>
                  </a:lnTo>
                  <a:close/>
                </a:path>
                <a:path w="1577975" h="2021839">
                  <a:moveTo>
                    <a:pt x="99232" y="571500"/>
                  </a:moveTo>
                  <a:lnTo>
                    <a:pt x="75698" y="571500"/>
                  </a:lnTo>
                  <a:lnTo>
                    <a:pt x="68033" y="584200"/>
                  </a:lnTo>
                  <a:lnTo>
                    <a:pt x="97214" y="584200"/>
                  </a:lnTo>
                  <a:lnTo>
                    <a:pt x="99232" y="571500"/>
                  </a:lnTo>
                  <a:close/>
                </a:path>
                <a:path w="1577975" h="2021839">
                  <a:moveTo>
                    <a:pt x="1407912" y="546100"/>
                  </a:moveTo>
                  <a:lnTo>
                    <a:pt x="82576" y="546100"/>
                  </a:lnTo>
                  <a:lnTo>
                    <a:pt x="77835" y="558800"/>
                  </a:lnTo>
                  <a:lnTo>
                    <a:pt x="71686" y="558800"/>
                  </a:lnTo>
                  <a:lnTo>
                    <a:pt x="64534" y="571500"/>
                  </a:lnTo>
                  <a:lnTo>
                    <a:pt x="99232" y="571500"/>
                  </a:lnTo>
                  <a:lnTo>
                    <a:pt x="102742" y="584200"/>
                  </a:lnTo>
                  <a:lnTo>
                    <a:pt x="1385394" y="584200"/>
                  </a:lnTo>
                  <a:lnTo>
                    <a:pt x="1390217" y="571500"/>
                  </a:lnTo>
                  <a:lnTo>
                    <a:pt x="1402050" y="558800"/>
                  </a:lnTo>
                  <a:lnTo>
                    <a:pt x="1407912" y="546100"/>
                  </a:lnTo>
                  <a:close/>
                </a:path>
                <a:path w="1577975" h="2021839">
                  <a:moveTo>
                    <a:pt x="72463" y="546100"/>
                  </a:moveTo>
                  <a:lnTo>
                    <a:pt x="47604" y="546100"/>
                  </a:lnTo>
                  <a:lnTo>
                    <a:pt x="50553" y="558800"/>
                  </a:lnTo>
                  <a:lnTo>
                    <a:pt x="65346" y="558800"/>
                  </a:lnTo>
                  <a:lnTo>
                    <a:pt x="72463" y="546100"/>
                  </a:lnTo>
                  <a:close/>
                </a:path>
                <a:path w="1577975" h="2021839">
                  <a:moveTo>
                    <a:pt x="1420903" y="533400"/>
                  </a:moveTo>
                  <a:lnTo>
                    <a:pt x="54577" y="533400"/>
                  </a:lnTo>
                  <a:lnTo>
                    <a:pt x="56451" y="546100"/>
                  </a:lnTo>
                  <a:lnTo>
                    <a:pt x="1418336" y="546100"/>
                  </a:lnTo>
                  <a:lnTo>
                    <a:pt x="1420903" y="533400"/>
                  </a:lnTo>
                  <a:close/>
                </a:path>
                <a:path w="1577975" h="2021839">
                  <a:moveTo>
                    <a:pt x="1430168" y="520700"/>
                  </a:moveTo>
                  <a:lnTo>
                    <a:pt x="35222" y="520700"/>
                  </a:lnTo>
                  <a:lnTo>
                    <a:pt x="42338" y="533400"/>
                  </a:lnTo>
                  <a:lnTo>
                    <a:pt x="1426144" y="533400"/>
                  </a:lnTo>
                  <a:lnTo>
                    <a:pt x="1430168" y="520700"/>
                  </a:lnTo>
                  <a:close/>
                </a:path>
                <a:path w="1577975" h="2021839">
                  <a:moveTo>
                    <a:pt x="1359974" y="508000"/>
                  </a:moveTo>
                  <a:lnTo>
                    <a:pt x="24464" y="508000"/>
                  </a:lnTo>
                  <a:lnTo>
                    <a:pt x="31055" y="520700"/>
                  </a:lnTo>
                  <a:lnTo>
                    <a:pt x="1360105" y="520700"/>
                  </a:lnTo>
                  <a:lnTo>
                    <a:pt x="1359974" y="508000"/>
                  </a:lnTo>
                  <a:close/>
                </a:path>
                <a:path w="1577975" h="2021839">
                  <a:moveTo>
                    <a:pt x="1440532" y="508000"/>
                  </a:moveTo>
                  <a:lnTo>
                    <a:pt x="1387650" y="508000"/>
                  </a:lnTo>
                  <a:lnTo>
                    <a:pt x="1382695" y="520700"/>
                  </a:lnTo>
                  <a:lnTo>
                    <a:pt x="1438395" y="520700"/>
                  </a:lnTo>
                  <a:lnTo>
                    <a:pt x="1440532" y="508000"/>
                  </a:lnTo>
                  <a:close/>
                </a:path>
                <a:path w="1577975" h="2021839">
                  <a:moveTo>
                    <a:pt x="1360642" y="495300"/>
                  </a:moveTo>
                  <a:lnTo>
                    <a:pt x="36285" y="495300"/>
                  </a:lnTo>
                  <a:lnTo>
                    <a:pt x="32655" y="508000"/>
                  </a:lnTo>
                  <a:lnTo>
                    <a:pt x="1365741" y="508000"/>
                  </a:lnTo>
                  <a:lnTo>
                    <a:pt x="1360642" y="495300"/>
                  </a:lnTo>
                  <a:close/>
                </a:path>
                <a:path w="1577975" h="2021839">
                  <a:moveTo>
                    <a:pt x="1398181" y="482600"/>
                  </a:moveTo>
                  <a:lnTo>
                    <a:pt x="1380797" y="482600"/>
                  </a:lnTo>
                  <a:lnTo>
                    <a:pt x="1377848" y="495300"/>
                  </a:lnTo>
                  <a:lnTo>
                    <a:pt x="1378373" y="508000"/>
                  </a:lnTo>
                  <a:lnTo>
                    <a:pt x="1381215" y="508000"/>
                  </a:lnTo>
                  <a:lnTo>
                    <a:pt x="1383770" y="495300"/>
                  </a:lnTo>
                  <a:lnTo>
                    <a:pt x="1397918" y="495300"/>
                  </a:lnTo>
                  <a:lnTo>
                    <a:pt x="1398181" y="482600"/>
                  </a:lnTo>
                  <a:close/>
                </a:path>
                <a:path w="1577975" h="2021839">
                  <a:moveTo>
                    <a:pt x="1421834" y="495300"/>
                  </a:moveTo>
                  <a:lnTo>
                    <a:pt x="1416306" y="495300"/>
                  </a:lnTo>
                  <a:lnTo>
                    <a:pt x="1406647" y="508000"/>
                  </a:lnTo>
                  <a:lnTo>
                    <a:pt x="1428138" y="508000"/>
                  </a:lnTo>
                  <a:lnTo>
                    <a:pt x="1421834" y="495300"/>
                  </a:lnTo>
                  <a:close/>
                </a:path>
                <a:path w="1577975" h="2021839">
                  <a:moveTo>
                    <a:pt x="1383232" y="469900"/>
                  </a:moveTo>
                  <a:lnTo>
                    <a:pt x="52559" y="469900"/>
                  </a:lnTo>
                  <a:lnTo>
                    <a:pt x="51890" y="482600"/>
                  </a:lnTo>
                  <a:lnTo>
                    <a:pt x="31974" y="482600"/>
                  </a:lnTo>
                  <a:lnTo>
                    <a:pt x="34530" y="495300"/>
                  </a:lnTo>
                  <a:lnTo>
                    <a:pt x="1372451" y="495300"/>
                  </a:lnTo>
                  <a:lnTo>
                    <a:pt x="1377036" y="482600"/>
                  </a:lnTo>
                  <a:lnTo>
                    <a:pt x="1383232" y="469900"/>
                  </a:lnTo>
                  <a:close/>
                </a:path>
                <a:path w="1577975" h="2021839">
                  <a:moveTo>
                    <a:pt x="1462871" y="482600"/>
                  </a:moveTo>
                  <a:lnTo>
                    <a:pt x="1412270" y="482600"/>
                  </a:lnTo>
                  <a:lnTo>
                    <a:pt x="1416580" y="495300"/>
                  </a:lnTo>
                  <a:lnTo>
                    <a:pt x="1456651" y="495300"/>
                  </a:lnTo>
                  <a:lnTo>
                    <a:pt x="1462871" y="482600"/>
                  </a:lnTo>
                  <a:close/>
                </a:path>
                <a:path w="1577975" h="2021839">
                  <a:moveTo>
                    <a:pt x="1461773" y="469900"/>
                  </a:moveTo>
                  <a:lnTo>
                    <a:pt x="1388605" y="469900"/>
                  </a:lnTo>
                  <a:lnTo>
                    <a:pt x="1397918" y="482600"/>
                  </a:lnTo>
                  <a:lnTo>
                    <a:pt x="1463253" y="482600"/>
                  </a:lnTo>
                  <a:lnTo>
                    <a:pt x="1461773" y="469900"/>
                  </a:lnTo>
                  <a:close/>
                </a:path>
                <a:path w="1577975" h="2021839">
                  <a:moveTo>
                    <a:pt x="1472292" y="457200"/>
                  </a:moveTo>
                  <a:lnTo>
                    <a:pt x="98981" y="457200"/>
                  </a:lnTo>
                  <a:lnTo>
                    <a:pt x="96820" y="469900"/>
                  </a:lnTo>
                  <a:lnTo>
                    <a:pt x="1475754" y="469900"/>
                  </a:lnTo>
                  <a:lnTo>
                    <a:pt x="1472292" y="457200"/>
                  </a:lnTo>
                  <a:close/>
                </a:path>
                <a:path w="1577975" h="2021839">
                  <a:moveTo>
                    <a:pt x="1246855" y="419100"/>
                  </a:moveTo>
                  <a:lnTo>
                    <a:pt x="270366" y="419100"/>
                  </a:lnTo>
                  <a:lnTo>
                    <a:pt x="264408" y="431800"/>
                  </a:lnTo>
                  <a:lnTo>
                    <a:pt x="259703" y="444500"/>
                  </a:lnTo>
                  <a:lnTo>
                    <a:pt x="160698" y="444500"/>
                  </a:lnTo>
                  <a:lnTo>
                    <a:pt x="158692" y="457200"/>
                  </a:lnTo>
                  <a:lnTo>
                    <a:pt x="1227525" y="457200"/>
                  </a:lnTo>
                  <a:lnTo>
                    <a:pt x="1230737" y="444500"/>
                  </a:lnTo>
                  <a:lnTo>
                    <a:pt x="1230199" y="431800"/>
                  </a:lnTo>
                  <a:lnTo>
                    <a:pt x="1237721" y="431800"/>
                  </a:lnTo>
                  <a:lnTo>
                    <a:pt x="1246855" y="419100"/>
                  </a:lnTo>
                  <a:close/>
                </a:path>
                <a:path w="1577975" h="2021839">
                  <a:moveTo>
                    <a:pt x="1434610" y="431800"/>
                  </a:moveTo>
                  <a:lnTo>
                    <a:pt x="1239596" y="431800"/>
                  </a:lnTo>
                  <a:lnTo>
                    <a:pt x="1232611" y="444500"/>
                  </a:lnTo>
                  <a:lnTo>
                    <a:pt x="1231262" y="457200"/>
                  </a:lnTo>
                  <a:lnTo>
                    <a:pt x="1386850" y="457200"/>
                  </a:lnTo>
                  <a:lnTo>
                    <a:pt x="1381477" y="444500"/>
                  </a:lnTo>
                  <a:lnTo>
                    <a:pt x="1432067" y="444500"/>
                  </a:lnTo>
                  <a:lnTo>
                    <a:pt x="1434610" y="431800"/>
                  </a:lnTo>
                  <a:close/>
                </a:path>
                <a:path w="1577975" h="2021839">
                  <a:moveTo>
                    <a:pt x="1411506" y="444500"/>
                  </a:moveTo>
                  <a:lnTo>
                    <a:pt x="1401393" y="444500"/>
                  </a:lnTo>
                  <a:lnTo>
                    <a:pt x="1386850" y="457200"/>
                  </a:lnTo>
                  <a:lnTo>
                    <a:pt x="1417512" y="457200"/>
                  </a:lnTo>
                  <a:lnTo>
                    <a:pt x="1411506" y="444500"/>
                  </a:lnTo>
                  <a:close/>
                </a:path>
                <a:path w="1577975" h="2021839">
                  <a:moveTo>
                    <a:pt x="188422" y="431800"/>
                  </a:moveTo>
                  <a:lnTo>
                    <a:pt x="180888" y="444500"/>
                  </a:lnTo>
                  <a:lnTo>
                    <a:pt x="192589" y="444500"/>
                  </a:lnTo>
                  <a:lnTo>
                    <a:pt x="188422" y="431800"/>
                  </a:lnTo>
                  <a:close/>
                </a:path>
                <a:path w="1577975" h="2021839">
                  <a:moveTo>
                    <a:pt x="222988" y="431800"/>
                  </a:moveTo>
                  <a:lnTo>
                    <a:pt x="205890" y="431800"/>
                  </a:lnTo>
                  <a:lnTo>
                    <a:pt x="199312" y="444500"/>
                  </a:lnTo>
                  <a:lnTo>
                    <a:pt x="225567" y="444500"/>
                  </a:lnTo>
                  <a:lnTo>
                    <a:pt x="222988" y="431800"/>
                  </a:lnTo>
                  <a:close/>
                </a:path>
                <a:path w="1577975" h="2021839">
                  <a:moveTo>
                    <a:pt x="1443362" y="431800"/>
                  </a:moveTo>
                  <a:lnTo>
                    <a:pt x="1434610" y="431800"/>
                  </a:lnTo>
                  <a:lnTo>
                    <a:pt x="1439051" y="444500"/>
                  </a:lnTo>
                  <a:lnTo>
                    <a:pt x="1442000" y="444500"/>
                  </a:lnTo>
                  <a:lnTo>
                    <a:pt x="1443362" y="431800"/>
                  </a:lnTo>
                  <a:close/>
                </a:path>
                <a:path w="1577975" h="2021839">
                  <a:moveTo>
                    <a:pt x="1502667" y="431800"/>
                  </a:moveTo>
                  <a:lnTo>
                    <a:pt x="1454251" y="431800"/>
                  </a:lnTo>
                  <a:lnTo>
                    <a:pt x="1457200" y="444500"/>
                  </a:lnTo>
                  <a:lnTo>
                    <a:pt x="1491503" y="444500"/>
                  </a:lnTo>
                  <a:lnTo>
                    <a:pt x="1502667" y="431800"/>
                  </a:lnTo>
                  <a:close/>
                </a:path>
                <a:path w="1577975" h="2021839">
                  <a:moveTo>
                    <a:pt x="1505891" y="406400"/>
                  </a:moveTo>
                  <a:lnTo>
                    <a:pt x="1275045" y="406400"/>
                  </a:lnTo>
                  <a:lnTo>
                    <a:pt x="1262150" y="419100"/>
                  </a:lnTo>
                  <a:lnTo>
                    <a:pt x="1256228" y="431800"/>
                  </a:lnTo>
                  <a:lnTo>
                    <a:pt x="1514917" y="431800"/>
                  </a:lnTo>
                  <a:lnTo>
                    <a:pt x="1514917" y="419100"/>
                  </a:lnTo>
                  <a:lnTo>
                    <a:pt x="1508303" y="419100"/>
                  </a:lnTo>
                  <a:lnTo>
                    <a:pt x="1505891" y="406400"/>
                  </a:lnTo>
                  <a:close/>
                </a:path>
                <a:path w="1577975" h="2021839">
                  <a:moveTo>
                    <a:pt x="1259452" y="406400"/>
                  </a:moveTo>
                  <a:lnTo>
                    <a:pt x="288073" y="406400"/>
                  </a:lnTo>
                  <a:lnTo>
                    <a:pt x="281661" y="419100"/>
                  </a:lnTo>
                  <a:lnTo>
                    <a:pt x="1252228" y="419100"/>
                  </a:lnTo>
                  <a:lnTo>
                    <a:pt x="1259452" y="406400"/>
                  </a:lnTo>
                  <a:close/>
                </a:path>
                <a:path w="1577975" h="2021839">
                  <a:moveTo>
                    <a:pt x="1272084" y="393700"/>
                  </a:moveTo>
                  <a:lnTo>
                    <a:pt x="296407" y="393700"/>
                  </a:lnTo>
                  <a:lnTo>
                    <a:pt x="293983" y="406400"/>
                  </a:lnTo>
                  <a:lnTo>
                    <a:pt x="1269398" y="406400"/>
                  </a:lnTo>
                  <a:lnTo>
                    <a:pt x="1272084" y="393700"/>
                  </a:lnTo>
                  <a:close/>
                </a:path>
                <a:path w="1577975" h="2021839">
                  <a:moveTo>
                    <a:pt x="1554438" y="381000"/>
                  </a:moveTo>
                  <a:lnTo>
                    <a:pt x="1301086" y="381000"/>
                  </a:lnTo>
                  <a:lnTo>
                    <a:pt x="1292752" y="393700"/>
                  </a:lnTo>
                  <a:lnTo>
                    <a:pt x="1280132" y="406400"/>
                  </a:lnTo>
                  <a:lnTo>
                    <a:pt x="1509401" y="406400"/>
                  </a:lnTo>
                  <a:lnTo>
                    <a:pt x="1514655" y="393700"/>
                  </a:lnTo>
                  <a:lnTo>
                    <a:pt x="1548134" y="393700"/>
                  </a:lnTo>
                  <a:lnTo>
                    <a:pt x="1554438" y="381000"/>
                  </a:lnTo>
                  <a:close/>
                </a:path>
                <a:path w="1577975" h="2021839">
                  <a:moveTo>
                    <a:pt x="1540588" y="393700"/>
                  </a:moveTo>
                  <a:lnTo>
                    <a:pt x="1518702" y="393700"/>
                  </a:lnTo>
                  <a:lnTo>
                    <a:pt x="1528887" y="406400"/>
                  </a:lnTo>
                  <a:lnTo>
                    <a:pt x="1536958" y="406400"/>
                  </a:lnTo>
                  <a:lnTo>
                    <a:pt x="1540588" y="393700"/>
                  </a:lnTo>
                  <a:close/>
                </a:path>
                <a:path w="1577975" h="2021839">
                  <a:moveTo>
                    <a:pt x="1284955" y="381000"/>
                  </a:moveTo>
                  <a:lnTo>
                    <a:pt x="291046" y="381000"/>
                  </a:lnTo>
                  <a:lnTo>
                    <a:pt x="291308" y="393700"/>
                  </a:lnTo>
                  <a:lnTo>
                    <a:pt x="1278520" y="393700"/>
                  </a:lnTo>
                  <a:lnTo>
                    <a:pt x="1284955" y="381000"/>
                  </a:lnTo>
                  <a:close/>
                </a:path>
                <a:path w="1577975" h="2021839">
                  <a:moveTo>
                    <a:pt x="1288717" y="368300"/>
                  </a:moveTo>
                  <a:lnTo>
                    <a:pt x="321910" y="368300"/>
                  </a:lnTo>
                  <a:lnTo>
                    <a:pt x="320059" y="381000"/>
                  </a:lnTo>
                  <a:lnTo>
                    <a:pt x="1286579" y="381000"/>
                  </a:lnTo>
                  <a:lnTo>
                    <a:pt x="1288717" y="368300"/>
                  </a:lnTo>
                  <a:close/>
                </a:path>
                <a:path w="1577975" h="2021839">
                  <a:moveTo>
                    <a:pt x="1298674" y="368300"/>
                  </a:moveTo>
                  <a:lnTo>
                    <a:pt x="1288717" y="368300"/>
                  </a:lnTo>
                  <a:lnTo>
                    <a:pt x="1290078" y="381000"/>
                  </a:lnTo>
                  <a:lnTo>
                    <a:pt x="1294101" y="381000"/>
                  </a:lnTo>
                  <a:lnTo>
                    <a:pt x="1298674" y="368300"/>
                  </a:lnTo>
                  <a:close/>
                </a:path>
                <a:path w="1577975" h="2021839">
                  <a:moveTo>
                    <a:pt x="1566820" y="368300"/>
                  </a:moveTo>
                  <a:lnTo>
                    <a:pt x="1350493" y="368300"/>
                  </a:lnTo>
                  <a:lnTo>
                    <a:pt x="1340559" y="381000"/>
                  </a:lnTo>
                  <a:lnTo>
                    <a:pt x="1560790" y="381000"/>
                  </a:lnTo>
                  <a:lnTo>
                    <a:pt x="1566820" y="368300"/>
                  </a:lnTo>
                  <a:close/>
                </a:path>
                <a:path w="1577975" h="2021839">
                  <a:moveTo>
                    <a:pt x="1310459" y="355600"/>
                  </a:moveTo>
                  <a:lnTo>
                    <a:pt x="305015" y="355600"/>
                  </a:lnTo>
                  <a:lnTo>
                    <a:pt x="305815" y="368300"/>
                  </a:lnTo>
                  <a:lnTo>
                    <a:pt x="1305361" y="368300"/>
                  </a:lnTo>
                  <a:lnTo>
                    <a:pt x="1310459" y="355600"/>
                  </a:lnTo>
                  <a:close/>
                </a:path>
                <a:path w="1577975" h="2021839">
                  <a:moveTo>
                    <a:pt x="1574366" y="342900"/>
                  </a:moveTo>
                  <a:lnTo>
                    <a:pt x="1414646" y="342900"/>
                  </a:lnTo>
                  <a:lnTo>
                    <a:pt x="1412509" y="355600"/>
                  </a:lnTo>
                  <a:lnTo>
                    <a:pt x="1369287" y="355600"/>
                  </a:lnTo>
                  <a:lnTo>
                    <a:pt x="1363090" y="368300"/>
                  </a:lnTo>
                  <a:lnTo>
                    <a:pt x="1576778" y="368300"/>
                  </a:lnTo>
                  <a:lnTo>
                    <a:pt x="1577566" y="355600"/>
                  </a:lnTo>
                  <a:lnTo>
                    <a:pt x="1574366" y="342900"/>
                  </a:lnTo>
                  <a:close/>
                </a:path>
                <a:path w="1577975" h="2021839">
                  <a:moveTo>
                    <a:pt x="305815" y="342900"/>
                  </a:moveTo>
                  <a:lnTo>
                    <a:pt x="290771" y="342900"/>
                  </a:lnTo>
                  <a:lnTo>
                    <a:pt x="293183" y="355600"/>
                  </a:lnTo>
                  <a:lnTo>
                    <a:pt x="298842" y="355600"/>
                  </a:lnTo>
                  <a:lnTo>
                    <a:pt x="305815" y="342900"/>
                  </a:lnTo>
                  <a:close/>
                </a:path>
                <a:path w="1577975" h="2021839">
                  <a:moveTo>
                    <a:pt x="1328190" y="342900"/>
                  </a:moveTo>
                  <a:lnTo>
                    <a:pt x="338542" y="342900"/>
                  </a:lnTo>
                  <a:lnTo>
                    <a:pt x="329444" y="355600"/>
                  </a:lnTo>
                  <a:lnTo>
                    <a:pt x="1322291" y="355600"/>
                  </a:lnTo>
                  <a:lnTo>
                    <a:pt x="1328190" y="342900"/>
                  </a:lnTo>
                  <a:close/>
                </a:path>
                <a:path w="1577975" h="2021839">
                  <a:moveTo>
                    <a:pt x="1411673" y="342900"/>
                  </a:moveTo>
                  <a:lnTo>
                    <a:pt x="1383507" y="342900"/>
                  </a:lnTo>
                  <a:lnTo>
                    <a:pt x="1378373" y="355600"/>
                  </a:lnTo>
                  <a:lnTo>
                    <a:pt x="1410097" y="355600"/>
                  </a:lnTo>
                  <a:lnTo>
                    <a:pt x="1411673" y="342900"/>
                  </a:lnTo>
                  <a:close/>
                </a:path>
                <a:path w="1577975" h="2021839">
                  <a:moveTo>
                    <a:pt x="335892" y="330200"/>
                  </a:moveTo>
                  <a:lnTo>
                    <a:pt x="261256" y="330200"/>
                  </a:lnTo>
                  <a:lnTo>
                    <a:pt x="260981" y="342900"/>
                  </a:lnTo>
                  <a:lnTo>
                    <a:pt x="331044" y="342900"/>
                  </a:lnTo>
                  <a:lnTo>
                    <a:pt x="335892" y="330200"/>
                  </a:lnTo>
                  <a:close/>
                </a:path>
                <a:path w="1577975" h="2021839">
                  <a:moveTo>
                    <a:pt x="1355293" y="330200"/>
                  </a:moveTo>
                  <a:lnTo>
                    <a:pt x="338280" y="330200"/>
                  </a:lnTo>
                  <a:lnTo>
                    <a:pt x="338280" y="342900"/>
                  </a:lnTo>
                  <a:lnTo>
                    <a:pt x="1334375" y="342900"/>
                  </a:lnTo>
                  <a:lnTo>
                    <a:pt x="1355293" y="330200"/>
                  </a:lnTo>
                  <a:close/>
                </a:path>
                <a:path w="1577975" h="2021839">
                  <a:moveTo>
                    <a:pt x="1406061" y="317500"/>
                  </a:moveTo>
                  <a:lnTo>
                    <a:pt x="1400163" y="317500"/>
                  </a:lnTo>
                  <a:lnTo>
                    <a:pt x="1395877" y="330200"/>
                  </a:lnTo>
                  <a:lnTo>
                    <a:pt x="1393441" y="342900"/>
                  </a:lnTo>
                  <a:lnTo>
                    <a:pt x="1410348" y="342900"/>
                  </a:lnTo>
                  <a:lnTo>
                    <a:pt x="1407399" y="330200"/>
                  </a:lnTo>
                  <a:lnTo>
                    <a:pt x="1409011" y="330200"/>
                  </a:lnTo>
                  <a:lnTo>
                    <a:pt x="1406061" y="317500"/>
                  </a:lnTo>
                  <a:close/>
                </a:path>
                <a:path w="1577975" h="2021839">
                  <a:moveTo>
                    <a:pt x="1421882" y="330200"/>
                  </a:moveTo>
                  <a:lnTo>
                    <a:pt x="1415995" y="330200"/>
                  </a:lnTo>
                  <a:lnTo>
                    <a:pt x="1415995" y="342900"/>
                  </a:lnTo>
                  <a:lnTo>
                    <a:pt x="1422455" y="342900"/>
                  </a:lnTo>
                  <a:lnTo>
                    <a:pt x="1421882" y="330200"/>
                  </a:lnTo>
                  <a:close/>
                </a:path>
                <a:path w="1577975" h="2021839">
                  <a:moveTo>
                    <a:pt x="1556480" y="330200"/>
                  </a:moveTo>
                  <a:lnTo>
                    <a:pt x="1441762" y="330200"/>
                  </a:lnTo>
                  <a:lnTo>
                    <a:pt x="1440150" y="342900"/>
                  </a:lnTo>
                  <a:lnTo>
                    <a:pt x="1567381" y="342900"/>
                  </a:lnTo>
                  <a:lnTo>
                    <a:pt x="1556480" y="330200"/>
                  </a:lnTo>
                  <a:close/>
                </a:path>
                <a:path w="1577975" h="2021839">
                  <a:moveTo>
                    <a:pt x="1370612" y="266700"/>
                  </a:moveTo>
                  <a:lnTo>
                    <a:pt x="1326327" y="266700"/>
                  </a:lnTo>
                  <a:lnTo>
                    <a:pt x="1325252" y="279400"/>
                  </a:lnTo>
                  <a:lnTo>
                    <a:pt x="1324584" y="279400"/>
                  </a:lnTo>
                  <a:lnTo>
                    <a:pt x="1324226" y="292100"/>
                  </a:lnTo>
                  <a:lnTo>
                    <a:pt x="1321372" y="304800"/>
                  </a:lnTo>
                  <a:lnTo>
                    <a:pt x="1301970" y="304800"/>
                  </a:lnTo>
                  <a:lnTo>
                    <a:pt x="1299152" y="317500"/>
                  </a:lnTo>
                  <a:lnTo>
                    <a:pt x="265267" y="317500"/>
                  </a:lnTo>
                  <a:lnTo>
                    <a:pt x="260169" y="330200"/>
                  </a:lnTo>
                  <a:lnTo>
                    <a:pt x="1358481" y="330200"/>
                  </a:lnTo>
                  <a:lnTo>
                    <a:pt x="1359974" y="317500"/>
                  </a:lnTo>
                  <a:lnTo>
                    <a:pt x="1365478" y="304800"/>
                  </a:lnTo>
                  <a:lnTo>
                    <a:pt x="1372093" y="292100"/>
                  </a:lnTo>
                  <a:lnTo>
                    <a:pt x="1371543" y="292100"/>
                  </a:lnTo>
                  <a:lnTo>
                    <a:pt x="1372093" y="279400"/>
                  </a:lnTo>
                  <a:lnTo>
                    <a:pt x="1370612" y="266700"/>
                  </a:lnTo>
                  <a:close/>
                </a:path>
                <a:path w="1577975" h="2021839">
                  <a:moveTo>
                    <a:pt x="1553101" y="317500"/>
                  </a:moveTo>
                  <a:lnTo>
                    <a:pt x="1446311" y="317500"/>
                  </a:lnTo>
                  <a:lnTo>
                    <a:pt x="1443660" y="330200"/>
                  </a:lnTo>
                  <a:lnTo>
                    <a:pt x="1555787" y="330200"/>
                  </a:lnTo>
                  <a:lnTo>
                    <a:pt x="1553101" y="317500"/>
                  </a:lnTo>
                  <a:close/>
                </a:path>
                <a:path w="1577975" h="2021839">
                  <a:moveTo>
                    <a:pt x="1235142" y="304800"/>
                  </a:moveTo>
                  <a:lnTo>
                    <a:pt x="276789" y="304800"/>
                  </a:lnTo>
                  <a:lnTo>
                    <a:pt x="275751" y="317500"/>
                  </a:lnTo>
                  <a:lnTo>
                    <a:pt x="1235811" y="317500"/>
                  </a:lnTo>
                  <a:lnTo>
                    <a:pt x="1235142" y="304800"/>
                  </a:lnTo>
                  <a:close/>
                </a:path>
                <a:path w="1577975" h="2021839">
                  <a:moveTo>
                    <a:pt x="1293624" y="304800"/>
                  </a:moveTo>
                  <a:lnTo>
                    <a:pt x="1246712" y="304800"/>
                  </a:lnTo>
                  <a:lnTo>
                    <a:pt x="1238641" y="317500"/>
                  </a:lnTo>
                  <a:lnTo>
                    <a:pt x="1299152" y="317500"/>
                  </a:lnTo>
                  <a:lnTo>
                    <a:pt x="1293624" y="304800"/>
                  </a:lnTo>
                  <a:close/>
                </a:path>
                <a:path w="1577975" h="2021839">
                  <a:moveTo>
                    <a:pt x="1437547" y="304800"/>
                  </a:moveTo>
                  <a:lnTo>
                    <a:pt x="1430574" y="304800"/>
                  </a:lnTo>
                  <a:lnTo>
                    <a:pt x="1428556" y="317500"/>
                  </a:lnTo>
                  <a:lnTo>
                    <a:pt x="1437308" y="317500"/>
                  </a:lnTo>
                  <a:lnTo>
                    <a:pt x="1437547" y="304800"/>
                  </a:lnTo>
                  <a:close/>
                </a:path>
                <a:path w="1577975" h="2021839">
                  <a:moveTo>
                    <a:pt x="1531167" y="304800"/>
                  </a:moveTo>
                  <a:lnTo>
                    <a:pt x="1446060" y="304800"/>
                  </a:lnTo>
                  <a:lnTo>
                    <a:pt x="1447158" y="317500"/>
                  </a:lnTo>
                  <a:lnTo>
                    <a:pt x="1537507" y="317500"/>
                  </a:lnTo>
                  <a:lnTo>
                    <a:pt x="1531167" y="304800"/>
                  </a:lnTo>
                  <a:close/>
                </a:path>
                <a:path w="1577975" h="2021839">
                  <a:moveTo>
                    <a:pt x="1236348" y="292100"/>
                  </a:moveTo>
                  <a:lnTo>
                    <a:pt x="275846" y="292100"/>
                  </a:lnTo>
                  <a:lnTo>
                    <a:pt x="273542" y="304800"/>
                  </a:lnTo>
                  <a:lnTo>
                    <a:pt x="1236886" y="304800"/>
                  </a:lnTo>
                  <a:lnTo>
                    <a:pt x="1236348" y="292100"/>
                  </a:lnTo>
                  <a:close/>
                </a:path>
                <a:path w="1577975" h="2021839">
                  <a:moveTo>
                    <a:pt x="1430693" y="279400"/>
                  </a:moveTo>
                  <a:lnTo>
                    <a:pt x="1417930" y="279400"/>
                  </a:lnTo>
                  <a:lnTo>
                    <a:pt x="1419661" y="292100"/>
                  </a:lnTo>
                  <a:lnTo>
                    <a:pt x="1419279" y="304800"/>
                  </a:lnTo>
                  <a:lnTo>
                    <a:pt x="1421691" y="304800"/>
                  </a:lnTo>
                  <a:lnTo>
                    <a:pt x="1427219" y="292100"/>
                  </a:lnTo>
                  <a:lnTo>
                    <a:pt x="1430168" y="292100"/>
                  </a:lnTo>
                  <a:lnTo>
                    <a:pt x="1430693" y="279400"/>
                  </a:lnTo>
                  <a:close/>
                </a:path>
                <a:path w="1577975" h="2021839">
                  <a:moveTo>
                    <a:pt x="1494607" y="292100"/>
                  </a:moveTo>
                  <a:lnTo>
                    <a:pt x="1490285" y="304800"/>
                  </a:lnTo>
                  <a:lnTo>
                    <a:pt x="1503467" y="304800"/>
                  </a:lnTo>
                  <a:lnTo>
                    <a:pt x="1494607" y="292100"/>
                  </a:lnTo>
                  <a:close/>
                </a:path>
                <a:path w="1577975" h="2021839">
                  <a:moveTo>
                    <a:pt x="1088545" y="279400"/>
                  </a:moveTo>
                  <a:lnTo>
                    <a:pt x="303833" y="279400"/>
                  </a:lnTo>
                  <a:lnTo>
                    <a:pt x="292514" y="292100"/>
                  </a:lnTo>
                  <a:lnTo>
                    <a:pt x="1088545" y="292100"/>
                  </a:lnTo>
                  <a:lnTo>
                    <a:pt x="1088545" y="279400"/>
                  </a:lnTo>
                  <a:close/>
                </a:path>
                <a:path w="1577975" h="2021839">
                  <a:moveTo>
                    <a:pt x="1276717" y="279400"/>
                  </a:moveTo>
                  <a:lnTo>
                    <a:pt x="1099159" y="279400"/>
                  </a:lnTo>
                  <a:lnTo>
                    <a:pt x="1098335" y="292100"/>
                  </a:lnTo>
                  <a:lnTo>
                    <a:pt x="1272538" y="292100"/>
                  </a:lnTo>
                  <a:lnTo>
                    <a:pt x="1276717" y="279400"/>
                  </a:lnTo>
                  <a:close/>
                </a:path>
                <a:path w="1577975" h="2021839">
                  <a:moveTo>
                    <a:pt x="1459218" y="266700"/>
                  </a:moveTo>
                  <a:lnTo>
                    <a:pt x="1453176" y="266700"/>
                  </a:lnTo>
                  <a:lnTo>
                    <a:pt x="1453319" y="279400"/>
                  </a:lnTo>
                  <a:lnTo>
                    <a:pt x="1450633" y="292100"/>
                  </a:lnTo>
                  <a:lnTo>
                    <a:pt x="1459218" y="292100"/>
                  </a:lnTo>
                  <a:lnTo>
                    <a:pt x="1458024" y="279400"/>
                  </a:lnTo>
                  <a:lnTo>
                    <a:pt x="1459218" y="266700"/>
                  </a:lnTo>
                  <a:close/>
                </a:path>
                <a:path w="1577975" h="2021839">
                  <a:moveTo>
                    <a:pt x="301780" y="266700"/>
                  </a:moveTo>
                  <a:lnTo>
                    <a:pt x="293983" y="266700"/>
                  </a:lnTo>
                  <a:lnTo>
                    <a:pt x="295069" y="279400"/>
                  </a:lnTo>
                  <a:lnTo>
                    <a:pt x="300968" y="279400"/>
                  </a:lnTo>
                  <a:lnTo>
                    <a:pt x="301780" y="266700"/>
                  </a:lnTo>
                  <a:close/>
                </a:path>
                <a:path w="1577975" h="2021839">
                  <a:moveTo>
                    <a:pt x="380368" y="266700"/>
                  </a:moveTo>
                  <a:lnTo>
                    <a:pt x="326531" y="266700"/>
                  </a:lnTo>
                  <a:lnTo>
                    <a:pt x="327880" y="279400"/>
                  </a:lnTo>
                  <a:lnTo>
                    <a:pt x="378744" y="279400"/>
                  </a:lnTo>
                  <a:lnTo>
                    <a:pt x="380368" y="266700"/>
                  </a:lnTo>
                  <a:close/>
                </a:path>
                <a:path w="1577975" h="2021839">
                  <a:moveTo>
                    <a:pt x="813200" y="254000"/>
                  </a:moveTo>
                  <a:lnTo>
                    <a:pt x="383174" y="254000"/>
                  </a:lnTo>
                  <a:lnTo>
                    <a:pt x="386135" y="266700"/>
                  </a:lnTo>
                  <a:lnTo>
                    <a:pt x="384523" y="279400"/>
                  </a:lnTo>
                  <a:lnTo>
                    <a:pt x="1087446" y="279400"/>
                  </a:lnTo>
                  <a:lnTo>
                    <a:pt x="1083685" y="266700"/>
                  </a:lnTo>
                  <a:lnTo>
                    <a:pt x="821116" y="266700"/>
                  </a:lnTo>
                  <a:lnTo>
                    <a:pt x="813200" y="254000"/>
                  </a:lnTo>
                  <a:close/>
                </a:path>
                <a:path w="1577975" h="2021839">
                  <a:moveTo>
                    <a:pt x="1281684" y="266700"/>
                  </a:moveTo>
                  <a:lnTo>
                    <a:pt x="1121618" y="266700"/>
                  </a:lnTo>
                  <a:lnTo>
                    <a:pt x="1115171" y="279400"/>
                  </a:lnTo>
                  <a:lnTo>
                    <a:pt x="1280741" y="279400"/>
                  </a:lnTo>
                  <a:lnTo>
                    <a:pt x="1281684" y="266700"/>
                  </a:lnTo>
                  <a:close/>
                </a:path>
                <a:path w="1577975" h="2021839">
                  <a:moveTo>
                    <a:pt x="378469" y="241300"/>
                  </a:moveTo>
                  <a:lnTo>
                    <a:pt x="355187" y="241300"/>
                  </a:lnTo>
                  <a:lnTo>
                    <a:pt x="347927" y="254000"/>
                  </a:lnTo>
                  <a:lnTo>
                    <a:pt x="346208" y="254000"/>
                  </a:lnTo>
                  <a:lnTo>
                    <a:pt x="337718" y="266700"/>
                  </a:lnTo>
                  <a:lnTo>
                    <a:pt x="380093" y="266700"/>
                  </a:lnTo>
                  <a:lnTo>
                    <a:pt x="378051" y="254000"/>
                  </a:lnTo>
                  <a:lnTo>
                    <a:pt x="378469" y="241300"/>
                  </a:lnTo>
                  <a:close/>
                </a:path>
                <a:path w="1577975" h="2021839">
                  <a:moveTo>
                    <a:pt x="858117" y="254000"/>
                  </a:moveTo>
                  <a:lnTo>
                    <a:pt x="834978" y="254000"/>
                  </a:lnTo>
                  <a:lnTo>
                    <a:pt x="827062" y="266700"/>
                  </a:lnTo>
                  <a:lnTo>
                    <a:pt x="860147" y="266700"/>
                  </a:lnTo>
                  <a:lnTo>
                    <a:pt x="858117" y="254000"/>
                  </a:lnTo>
                  <a:close/>
                </a:path>
                <a:path w="1577975" h="2021839">
                  <a:moveTo>
                    <a:pt x="1100103" y="254000"/>
                  </a:moveTo>
                  <a:lnTo>
                    <a:pt x="869436" y="254000"/>
                  </a:lnTo>
                  <a:lnTo>
                    <a:pt x="871848" y="266700"/>
                  </a:lnTo>
                  <a:lnTo>
                    <a:pt x="1092545" y="266700"/>
                  </a:lnTo>
                  <a:lnTo>
                    <a:pt x="1100103" y="254000"/>
                  </a:lnTo>
                  <a:close/>
                </a:path>
                <a:path w="1577975" h="2021839">
                  <a:moveTo>
                    <a:pt x="1164649" y="254000"/>
                  </a:moveTo>
                  <a:lnTo>
                    <a:pt x="1159694" y="254000"/>
                  </a:lnTo>
                  <a:lnTo>
                    <a:pt x="1144614" y="266700"/>
                  </a:lnTo>
                  <a:lnTo>
                    <a:pt x="1163718" y="266700"/>
                  </a:lnTo>
                  <a:lnTo>
                    <a:pt x="1164649" y="254000"/>
                  </a:lnTo>
                  <a:close/>
                </a:path>
                <a:path w="1577975" h="2021839">
                  <a:moveTo>
                    <a:pt x="1284370" y="254000"/>
                  </a:moveTo>
                  <a:lnTo>
                    <a:pt x="1170858" y="254000"/>
                  </a:lnTo>
                  <a:lnTo>
                    <a:pt x="1165605" y="266700"/>
                  </a:lnTo>
                  <a:lnTo>
                    <a:pt x="1285051" y="266700"/>
                  </a:lnTo>
                  <a:lnTo>
                    <a:pt x="1284370" y="254000"/>
                  </a:lnTo>
                  <a:close/>
                </a:path>
                <a:path w="1577975" h="2021839">
                  <a:moveTo>
                    <a:pt x="409943" y="241300"/>
                  </a:moveTo>
                  <a:lnTo>
                    <a:pt x="384129" y="241300"/>
                  </a:lnTo>
                  <a:lnTo>
                    <a:pt x="382923" y="254000"/>
                  </a:lnTo>
                  <a:lnTo>
                    <a:pt x="415865" y="254000"/>
                  </a:lnTo>
                  <a:lnTo>
                    <a:pt x="409943" y="241300"/>
                  </a:lnTo>
                  <a:close/>
                </a:path>
                <a:path w="1577975" h="2021839">
                  <a:moveTo>
                    <a:pt x="803242" y="241300"/>
                  </a:moveTo>
                  <a:lnTo>
                    <a:pt x="428915" y="241300"/>
                  </a:lnTo>
                  <a:lnTo>
                    <a:pt x="426611" y="254000"/>
                  </a:lnTo>
                  <a:lnTo>
                    <a:pt x="803922" y="254000"/>
                  </a:lnTo>
                  <a:lnTo>
                    <a:pt x="803242" y="241300"/>
                  </a:lnTo>
                  <a:close/>
                </a:path>
                <a:path w="1577975" h="2021839">
                  <a:moveTo>
                    <a:pt x="820722" y="228600"/>
                  </a:moveTo>
                  <a:lnTo>
                    <a:pt x="811576" y="228600"/>
                  </a:lnTo>
                  <a:lnTo>
                    <a:pt x="810788" y="241300"/>
                  </a:lnTo>
                  <a:lnTo>
                    <a:pt x="812256" y="241300"/>
                  </a:lnTo>
                  <a:lnTo>
                    <a:pt x="811170" y="254000"/>
                  </a:lnTo>
                  <a:lnTo>
                    <a:pt x="826501" y="254000"/>
                  </a:lnTo>
                  <a:lnTo>
                    <a:pt x="825713" y="241300"/>
                  </a:lnTo>
                  <a:lnTo>
                    <a:pt x="820722" y="228600"/>
                  </a:lnTo>
                  <a:close/>
                </a:path>
                <a:path w="1577975" h="2021839">
                  <a:moveTo>
                    <a:pt x="843610" y="241300"/>
                  </a:moveTo>
                  <a:lnTo>
                    <a:pt x="840363" y="254000"/>
                  </a:lnTo>
                  <a:lnTo>
                    <a:pt x="844816" y="254000"/>
                  </a:lnTo>
                  <a:lnTo>
                    <a:pt x="843610" y="241300"/>
                  </a:lnTo>
                  <a:close/>
                </a:path>
                <a:path w="1577975" h="2021839">
                  <a:moveTo>
                    <a:pt x="1137474" y="241300"/>
                  </a:moveTo>
                  <a:lnTo>
                    <a:pt x="862010" y="241300"/>
                  </a:lnTo>
                  <a:lnTo>
                    <a:pt x="861747" y="254000"/>
                  </a:lnTo>
                  <a:lnTo>
                    <a:pt x="1130239" y="254000"/>
                  </a:lnTo>
                  <a:lnTo>
                    <a:pt x="1137474" y="241300"/>
                  </a:lnTo>
                  <a:close/>
                </a:path>
                <a:path w="1577975" h="2021839">
                  <a:moveTo>
                    <a:pt x="1180135" y="241300"/>
                  </a:moveTo>
                  <a:lnTo>
                    <a:pt x="1175813" y="241300"/>
                  </a:lnTo>
                  <a:lnTo>
                    <a:pt x="1171503" y="254000"/>
                  </a:lnTo>
                  <a:lnTo>
                    <a:pt x="1187132" y="254000"/>
                  </a:lnTo>
                  <a:lnTo>
                    <a:pt x="1180135" y="241300"/>
                  </a:lnTo>
                  <a:close/>
                </a:path>
                <a:path w="1577975" h="2021839">
                  <a:moveTo>
                    <a:pt x="374434" y="228600"/>
                  </a:moveTo>
                  <a:lnTo>
                    <a:pt x="370935" y="241300"/>
                  </a:lnTo>
                  <a:lnTo>
                    <a:pt x="376583" y="241300"/>
                  </a:lnTo>
                  <a:lnTo>
                    <a:pt x="374434" y="228600"/>
                  </a:lnTo>
                  <a:close/>
                </a:path>
                <a:path w="1577975" h="2021839">
                  <a:moveTo>
                    <a:pt x="400797" y="228600"/>
                  </a:moveTo>
                  <a:lnTo>
                    <a:pt x="387603" y="228600"/>
                  </a:lnTo>
                  <a:lnTo>
                    <a:pt x="383699" y="241300"/>
                  </a:lnTo>
                  <a:lnTo>
                    <a:pt x="402946" y="241300"/>
                  </a:lnTo>
                  <a:lnTo>
                    <a:pt x="400797" y="228600"/>
                  </a:lnTo>
                  <a:close/>
                </a:path>
                <a:path w="1577975" h="2021839">
                  <a:moveTo>
                    <a:pt x="629194" y="228600"/>
                  </a:moveTo>
                  <a:lnTo>
                    <a:pt x="435506" y="228600"/>
                  </a:lnTo>
                  <a:lnTo>
                    <a:pt x="433488" y="241300"/>
                  </a:lnTo>
                  <a:lnTo>
                    <a:pt x="624896" y="241300"/>
                  </a:lnTo>
                  <a:lnTo>
                    <a:pt x="629194" y="228600"/>
                  </a:lnTo>
                  <a:close/>
                </a:path>
                <a:path w="1577975" h="2021839">
                  <a:moveTo>
                    <a:pt x="798537" y="177800"/>
                  </a:moveTo>
                  <a:lnTo>
                    <a:pt x="743387" y="177800"/>
                  </a:lnTo>
                  <a:lnTo>
                    <a:pt x="742026" y="190500"/>
                  </a:lnTo>
                  <a:lnTo>
                    <a:pt x="739328" y="203200"/>
                  </a:lnTo>
                  <a:lnTo>
                    <a:pt x="740701" y="215900"/>
                  </a:lnTo>
                  <a:lnTo>
                    <a:pt x="741083" y="228600"/>
                  </a:lnTo>
                  <a:lnTo>
                    <a:pt x="637779" y="228600"/>
                  </a:lnTo>
                  <a:lnTo>
                    <a:pt x="637934" y="241300"/>
                  </a:lnTo>
                  <a:lnTo>
                    <a:pt x="804567" y="241300"/>
                  </a:lnTo>
                  <a:lnTo>
                    <a:pt x="799887" y="228600"/>
                  </a:lnTo>
                  <a:lnTo>
                    <a:pt x="796233" y="215900"/>
                  </a:lnTo>
                  <a:lnTo>
                    <a:pt x="794896" y="215900"/>
                  </a:lnTo>
                  <a:lnTo>
                    <a:pt x="795290" y="203200"/>
                  </a:lnTo>
                  <a:lnTo>
                    <a:pt x="799887" y="203200"/>
                  </a:lnTo>
                  <a:lnTo>
                    <a:pt x="798537" y="177800"/>
                  </a:lnTo>
                  <a:close/>
                </a:path>
                <a:path w="1577975" h="2021839">
                  <a:moveTo>
                    <a:pt x="1382277" y="215900"/>
                  </a:moveTo>
                  <a:lnTo>
                    <a:pt x="848852" y="215900"/>
                  </a:lnTo>
                  <a:lnTo>
                    <a:pt x="851133" y="228600"/>
                  </a:lnTo>
                  <a:lnTo>
                    <a:pt x="858786" y="241300"/>
                  </a:lnTo>
                  <a:lnTo>
                    <a:pt x="1159014" y="241300"/>
                  </a:lnTo>
                  <a:lnTo>
                    <a:pt x="1157271" y="228600"/>
                  </a:lnTo>
                  <a:lnTo>
                    <a:pt x="1375997" y="228600"/>
                  </a:lnTo>
                  <a:lnTo>
                    <a:pt x="1382277" y="215900"/>
                  </a:lnTo>
                  <a:close/>
                </a:path>
                <a:path w="1577975" h="2021839">
                  <a:moveTo>
                    <a:pt x="1166417" y="228600"/>
                  </a:moveTo>
                  <a:lnTo>
                    <a:pt x="1161593" y="228600"/>
                  </a:lnTo>
                  <a:lnTo>
                    <a:pt x="1162918" y="241300"/>
                  </a:lnTo>
                  <a:lnTo>
                    <a:pt x="1165342" y="241300"/>
                  </a:lnTo>
                  <a:lnTo>
                    <a:pt x="1166417" y="228600"/>
                  </a:lnTo>
                  <a:close/>
                </a:path>
                <a:path w="1577975" h="2021839">
                  <a:moveTo>
                    <a:pt x="1265386" y="228600"/>
                  </a:moveTo>
                  <a:lnTo>
                    <a:pt x="1241196" y="228600"/>
                  </a:lnTo>
                  <a:lnTo>
                    <a:pt x="1249936" y="241300"/>
                  </a:lnTo>
                  <a:lnTo>
                    <a:pt x="1262425" y="241300"/>
                  </a:lnTo>
                  <a:lnTo>
                    <a:pt x="1265386" y="228600"/>
                  </a:lnTo>
                  <a:close/>
                </a:path>
                <a:path w="1577975" h="2021839">
                  <a:moveTo>
                    <a:pt x="1305361" y="228600"/>
                  </a:moveTo>
                  <a:lnTo>
                    <a:pt x="1270377" y="228600"/>
                  </a:lnTo>
                  <a:lnTo>
                    <a:pt x="1276299" y="241300"/>
                  </a:lnTo>
                  <a:lnTo>
                    <a:pt x="1300501" y="241300"/>
                  </a:lnTo>
                  <a:lnTo>
                    <a:pt x="1305361" y="228600"/>
                  </a:lnTo>
                  <a:close/>
                </a:path>
                <a:path w="1577975" h="2021839">
                  <a:moveTo>
                    <a:pt x="1325945" y="228600"/>
                  </a:moveTo>
                  <a:lnTo>
                    <a:pt x="1312608" y="228600"/>
                  </a:lnTo>
                  <a:lnTo>
                    <a:pt x="1317193" y="241300"/>
                  </a:lnTo>
                  <a:lnTo>
                    <a:pt x="1320154" y="241300"/>
                  </a:lnTo>
                  <a:lnTo>
                    <a:pt x="1325945" y="228600"/>
                  </a:lnTo>
                  <a:close/>
                </a:path>
                <a:path w="1577975" h="2021839">
                  <a:moveTo>
                    <a:pt x="509354" y="203200"/>
                  </a:moveTo>
                  <a:lnTo>
                    <a:pt x="462144" y="203200"/>
                  </a:lnTo>
                  <a:lnTo>
                    <a:pt x="462526" y="215900"/>
                  </a:lnTo>
                  <a:lnTo>
                    <a:pt x="448950" y="215900"/>
                  </a:lnTo>
                  <a:lnTo>
                    <a:pt x="442216" y="228600"/>
                  </a:lnTo>
                  <a:lnTo>
                    <a:pt x="521736" y="228600"/>
                  </a:lnTo>
                  <a:lnTo>
                    <a:pt x="518225" y="215900"/>
                  </a:lnTo>
                  <a:lnTo>
                    <a:pt x="509354" y="203200"/>
                  </a:lnTo>
                  <a:close/>
                </a:path>
                <a:path w="1577975" h="2021839">
                  <a:moveTo>
                    <a:pt x="653516" y="177800"/>
                  </a:moveTo>
                  <a:lnTo>
                    <a:pt x="515013" y="177800"/>
                  </a:lnTo>
                  <a:lnTo>
                    <a:pt x="516088" y="190500"/>
                  </a:lnTo>
                  <a:lnTo>
                    <a:pt x="524553" y="203200"/>
                  </a:lnTo>
                  <a:lnTo>
                    <a:pt x="524685" y="215900"/>
                  </a:lnTo>
                  <a:lnTo>
                    <a:pt x="526428" y="228600"/>
                  </a:lnTo>
                  <a:lnTo>
                    <a:pt x="630400" y="228600"/>
                  </a:lnTo>
                  <a:lnTo>
                    <a:pt x="632967" y="215900"/>
                  </a:lnTo>
                  <a:lnTo>
                    <a:pt x="639809" y="215900"/>
                  </a:lnTo>
                  <a:lnTo>
                    <a:pt x="643319" y="203200"/>
                  </a:lnTo>
                  <a:lnTo>
                    <a:pt x="648907" y="203200"/>
                  </a:lnTo>
                  <a:lnTo>
                    <a:pt x="651331" y="190500"/>
                  </a:lnTo>
                  <a:lnTo>
                    <a:pt x="648668" y="190500"/>
                  </a:lnTo>
                  <a:lnTo>
                    <a:pt x="653516" y="177800"/>
                  </a:lnTo>
                  <a:close/>
                </a:path>
                <a:path w="1577975" h="2021839">
                  <a:moveTo>
                    <a:pt x="681240" y="190500"/>
                  </a:moveTo>
                  <a:lnTo>
                    <a:pt x="663486" y="190500"/>
                  </a:lnTo>
                  <a:lnTo>
                    <a:pt x="663342" y="203200"/>
                  </a:lnTo>
                  <a:lnTo>
                    <a:pt x="653277" y="203200"/>
                  </a:lnTo>
                  <a:lnTo>
                    <a:pt x="650173" y="215900"/>
                  </a:lnTo>
                  <a:lnTo>
                    <a:pt x="643439" y="228600"/>
                  </a:lnTo>
                  <a:lnTo>
                    <a:pt x="691198" y="228600"/>
                  </a:lnTo>
                  <a:lnTo>
                    <a:pt x="690506" y="215900"/>
                  </a:lnTo>
                  <a:lnTo>
                    <a:pt x="684763" y="215900"/>
                  </a:lnTo>
                  <a:lnTo>
                    <a:pt x="683270" y="203200"/>
                  </a:lnTo>
                  <a:lnTo>
                    <a:pt x="681240" y="190500"/>
                  </a:lnTo>
                  <a:close/>
                </a:path>
                <a:path w="1577975" h="2021839">
                  <a:moveTo>
                    <a:pt x="723472" y="215900"/>
                  </a:moveTo>
                  <a:lnTo>
                    <a:pt x="702887" y="215900"/>
                  </a:lnTo>
                  <a:lnTo>
                    <a:pt x="707759" y="228600"/>
                  </a:lnTo>
                  <a:lnTo>
                    <a:pt x="724546" y="228600"/>
                  </a:lnTo>
                  <a:lnTo>
                    <a:pt x="723472" y="215900"/>
                  </a:lnTo>
                  <a:close/>
                </a:path>
                <a:path w="1577975" h="2021839">
                  <a:moveTo>
                    <a:pt x="735447" y="215900"/>
                  </a:moveTo>
                  <a:lnTo>
                    <a:pt x="732892" y="215900"/>
                  </a:lnTo>
                  <a:lnTo>
                    <a:pt x="729919" y="228600"/>
                  </a:lnTo>
                  <a:lnTo>
                    <a:pt x="738014" y="228600"/>
                  </a:lnTo>
                  <a:lnTo>
                    <a:pt x="735447" y="215900"/>
                  </a:lnTo>
                  <a:close/>
                </a:path>
                <a:path w="1577975" h="2021839">
                  <a:moveTo>
                    <a:pt x="818286" y="203200"/>
                  </a:moveTo>
                  <a:lnTo>
                    <a:pt x="804316" y="203200"/>
                  </a:lnTo>
                  <a:lnTo>
                    <a:pt x="804842" y="215900"/>
                  </a:lnTo>
                  <a:lnTo>
                    <a:pt x="823301" y="215900"/>
                  </a:lnTo>
                  <a:lnTo>
                    <a:pt x="818286" y="203200"/>
                  </a:lnTo>
                  <a:close/>
                </a:path>
                <a:path w="1577975" h="2021839">
                  <a:moveTo>
                    <a:pt x="1402205" y="203200"/>
                  </a:moveTo>
                  <a:lnTo>
                    <a:pt x="844673" y="203200"/>
                  </a:lnTo>
                  <a:lnTo>
                    <a:pt x="844542" y="215900"/>
                  </a:lnTo>
                  <a:lnTo>
                    <a:pt x="1395328" y="215900"/>
                  </a:lnTo>
                  <a:lnTo>
                    <a:pt x="1402205" y="203200"/>
                  </a:lnTo>
                  <a:close/>
                </a:path>
                <a:path w="1577975" h="2021839">
                  <a:moveTo>
                    <a:pt x="506918" y="177800"/>
                  </a:moveTo>
                  <a:lnTo>
                    <a:pt x="462275" y="177800"/>
                  </a:lnTo>
                  <a:lnTo>
                    <a:pt x="461177" y="190500"/>
                  </a:lnTo>
                  <a:lnTo>
                    <a:pt x="454741" y="190500"/>
                  </a:lnTo>
                  <a:lnTo>
                    <a:pt x="455672" y="203200"/>
                  </a:lnTo>
                  <a:lnTo>
                    <a:pt x="505450" y="203200"/>
                  </a:lnTo>
                  <a:lnTo>
                    <a:pt x="505688" y="190500"/>
                  </a:lnTo>
                  <a:lnTo>
                    <a:pt x="506918" y="177800"/>
                  </a:lnTo>
                  <a:close/>
                </a:path>
                <a:path w="1577975" h="2021839">
                  <a:moveTo>
                    <a:pt x="689741" y="127000"/>
                  </a:moveTo>
                  <a:lnTo>
                    <a:pt x="679796" y="127000"/>
                  </a:lnTo>
                  <a:lnTo>
                    <a:pt x="680082" y="152400"/>
                  </a:lnTo>
                  <a:lnTo>
                    <a:pt x="676608" y="152400"/>
                  </a:lnTo>
                  <a:lnTo>
                    <a:pt x="676608" y="165100"/>
                  </a:lnTo>
                  <a:lnTo>
                    <a:pt x="684392" y="177800"/>
                  </a:lnTo>
                  <a:lnTo>
                    <a:pt x="685980" y="190500"/>
                  </a:lnTo>
                  <a:lnTo>
                    <a:pt x="692428" y="203200"/>
                  </a:lnTo>
                  <a:lnTo>
                    <a:pt x="698852" y="203200"/>
                  </a:lnTo>
                  <a:lnTo>
                    <a:pt x="698075" y="190500"/>
                  </a:lnTo>
                  <a:lnTo>
                    <a:pt x="689491" y="177800"/>
                  </a:lnTo>
                  <a:lnTo>
                    <a:pt x="688941" y="165100"/>
                  </a:lnTo>
                  <a:lnTo>
                    <a:pt x="692428" y="165100"/>
                  </a:lnTo>
                  <a:lnTo>
                    <a:pt x="693502" y="152400"/>
                  </a:lnTo>
                  <a:lnTo>
                    <a:pt x="689741" y="139700"/>
                  </a:lnTo>
                  <a:lnTo>
                    <a:pt x="689741" y="127000"/>
                  </a:lnTo>
                  <a:close/>
                </a:path>
                <a:path w="1577975" h="2021839">
                  <a:moveTo>
                    <a:pt x="957947" y="177800"/>
                  </a:moveTo>
                  <a:lnTo>
                    <a:pt x="839431" y="177800"/>
                  </a:lnTo>
                  <a:lnTo>
                    <a:pt x="844816" y="190500"/>
                  </a:lnTo>
                  <a:lnTo>
                    <a:pt x="846416" y="203200"/>
                  </a:lnTo>
                  <a:lnTo>
                    <a:pt x="1406647" y="203200"/>
                  </a:lnTo>
                  <a:lnTo>
                    <a:pt x="1407590" y="190500"/>
                  </a:lnTo>
                  <a:lnTo>
                    <a:pt x="967355" y="190500"/>
                  </a:lnTo>
                  <a:lnTo>
                    <a:pt x="957947" y="177800"/>
                  </a:lnTo>
                  <a:close/>
                </a:path>
                <a:path w="1577975" h="2021839">
                  <a:moveTo>
                    <a:pt x="674506" y="177800"/>
                  </a:moveTo>
                  <a:lnTo>
                    <a:pt x="669957" y="190500"/>
                  </a:lnTo>
                  <a:lnTo>
                    <a:pt x="677061" y="190500"/>
                  </a:lnTo>
                  <a:lnTo>
                    <a:pt x="674506" y="177800"/>
                  </a:lnTo>
                  <a:close/>
                </a:path>
                <a:path w="1577975" h="2021839">
                  <a:moveTo>
                    <a:pt x="1409464" y="177800"/>
                  </a:moveTo>
                  <a:lnTo>
                    <a:pt x="966018" y="177800"/>
                  </a:lnTo>
                  <a:lnTo>
                    <a:pt x="974089" y="190500"/>
                  </a:lnTo>
                  <a:lnTo>
                    <a:pt x="1410563" y="190500"/>
                  </a:lnTo>
                  <a:lnTo>
                    <a:pt x="1409464" y="177800"/>
                  </a:lnTo>
                  <a:close/>
                </a:path>
                <a:path w="1577975" h="2021839">
                  <a:moveTo>
                    <a:pt x="499527" y="152400"/>
                  </a:moveTo>
                  <a:lnTo>
                    <a:pt x="478143" y="152400"/>
                  </a:lnTo>
                  <a:lnTo>
                    <a:pt x="468185" y="165100"/>
                  </a:lnTo>
                  <a:lnTo>
                    <a:pt x="463469" y="165100"/>
                  </a:lnTo>
                  <a:lnTo>
                    <a:pt x="461045" y="177800"/>
                  </a:lnTo>
                  <a:lnTo>
                    <a:pt x="506536" y="177800"/>
                  </a:lnTo>
                  <a:lnTo>
                    <a:pt x="499110" y="165100"/>
                  </a:lnTo>
                  <a:lnTo>
                    <a:pt x="499527" y="152400"/>
                  </a:lnTo>
                  <a:close/>
                </a:path>
                <a:path w="1577975" h="2021839">
                  <a:moveTo>
                    <a:pt x="668262" y="114300"/>
                  </a:moveTo>
                  <a:lnTo>
                    <a:pt x="627726" y="114300"/>
                  </a:lnTo>
                  <a:lnTo>
                    <a:pt x="629338" y="127000"/>
                  </a:lnTo>
                  <a:lnTo>
                    <a:pt x="634711" y="127000"/>
                  </a:lnTo>
                  <a:lnTo>
                    <a:pt x="634711" y="139700"/>
                  </a:lnTo>
                  <a:lnTo>
                    <a:pt x="610532" y="139700"/>
                  </a:lnTo>
                  <a:lnTo>
                    <a:pt x="607344" y="152400"/>
                  </a:lnTo>
                  <a:lnTo>
                    <a:pt x="515145" y="152400"/>
                  </a:lnTo>
                  <a:lnTo>
                    <a:pt x="518225" y="165100"/>
                  </a:lnTo>
                  <a:lnTo>
                    <a:pt x="520255" y="165100"/>
                  </a:lnTo>
                  <a:lnTo>
                    <a:pt x="519169" y="177800"/>
                  </a:lnTo>
                  <a:lnTo>
                    <a:pt x="655641" y="177800"/>
                  </a:lnTo>
                  <a:lnTo>
                    <a:pt x="658877" y="165100"/>
                  </a:lnTo>
                  <a:lnTo>
                    <a:pt x="663963" y="152400"/>
                  </a:lnTo>
                  <a:lnTo>
                    <a:pt x="667199" y="139700"/>
                  </a:lnTo>
                  <a:lnTo>
                    <a:pt x="668262" y="114300"/>
                  </a:lnTo>
                  <a:close/>
                </a:path>
                <a:path w="1577975" h="2021839">
                  <a:moveTo>
                    <a:pt x="780926" y="139700"/>
                  </a:moveTo>
                  <a:lnTo>
                    <a:pt x="744736" y="139700"/>
                  </a:lnTo>
                  <a:lnTo>
                    <a:pt x="743781" y="152400"/>
                  </a:lnTo>
                  <a:lnTo>
                    <a:pt x="738253" y="165100"/>
                  </a:lnTo>
                  <a:lnTo>
                    <a:pt x="737859" y="165100"/>
                  </a:lnTo>
                  <a:lnTo>
                    <a:pt x="740020" y="177800"/>
                  </a:lnTo>
                  <a:lnTo>
                    <a:pt x="794227" y="177800"/>
                  </a:lnTo>
                  <a:lnTo>
                    <a:pt x="787230" y="165100"/>
                  </a:lnTo>
                  <a:lnTo>
                    <a:pt x="786980" y="152400"/>
                  </a:lnTo>
                  <a:lnTo>
                    <a:pt x="780926" y="139700"/>
                  </a:lnTo>
                  <a:close/>
                </a:path>
                <a:path w="1577975" h="2021839">
                  <a:moveTo>
                    <a:pt x="932443" y="127000"/>
                  </a:moveTo>
                  <a:lnTo>
                    <a:pt x="881985" y="127000"/>
                  </a:lnTo>
                  <a:lnTo>
                    <a:pt x="877938" y="139700"/>
                  </a:lnTo>
                  <a:lnTo>
                    <a:pt x="833641" y="139700"/>
                  </a:lnTo>
                  <a:lnTo>
                    <a:pt x="837676" y="152400"/>
                  </a:lnTo>
                  <a:lnTo>
                    <a:pt x="836602" y="165100"/>
                  </a:lnTo>
                  <a:lnTo>
                    <a:pt x="839014" y="165100"/>
                  </a:lnTo>
                  <a:lnTo>
                    <a:pt x="841031" y="177800"/>
                  </a:lnTo>
                  <a:lnTo>
                    <a:pt x="940514" y="177800"/>
                  </a:lnTo>
                  <a:lnTo>
                    <a:pt x="940514" y="165100"/>
                  </a:lnTo>
                  <a:lnTo>
                    <a:pt x="936479" y="152400"/>
                  </a:lnTo>
                  <a:lnTo>
                    <a:pt x="939165" y="139700"/>
                  </a:lnTo>
                  <a:lnTo>
                    <a:pt x="932443" y="127000"/>
                  </a:lnTo>
                  <a:close/>
                </a:path>
                <a:path w="1577975" h="2021839">
                  <a:moveTo>
                    <a:pt x="1386456" y="165100"/>
                  </a:moveTo>
                  <a:lnTo>
                    <a:pt x="948836" y="165100"/>
                  </a:lnTo>
                  <a:lnTo>
                    <a:pt x="956096" y="177800"/>
                  </a:lnTo>
                  <a:lnTo>
                    <a:pt x="1393596" y="177800"/>
                  </a:lnTo>
                  <a:lnTo>
                    <a:pt x="1386456" y="165100"/>
                  </a:lnTo>
                  <a:close/>
                </a:path>
                <a:path w="1577975" h="2021839">
                  <a:moveTo>
                    <a:pt x="709896" y="152400"/>
                  </a:moveTo>
                  <a:lnTo>
                    <a:pt x="702756" y="152400"/>
                  </a:lnTo>
                  <a:lnTo>
                    <a:pt x="708021" y="165100"/>
                  </a:lnTo>
                  <a:lnTo>
                    <a:pt x="709896" y="152400"/>
                  </a:lnTo>
                  <a:close/>
                </a:path>
                <a:path w="1577975" h="2021839">
                  <a:moveTo>
                    <a:pt x="1371543" y="152400"/>
                  </a:moveTo>
                  <a:lnTo>
                    <a:pt x="948025" y="152400"/>
                  </a:lnTo>
                  <a:lnTo>
                    <a:pt x="947750" y="165100"/>
                  </a:lnTo>
                  <a:lnTo>
                    <a:pt x="1381609" y="165100"/>
                  </a:lnTo>
                  <a:lnTo>
                    <a:pt x="1371543" y="152400"/>
                  </a:lnTo>
                  <a:close/>
                </a:path>
                <a:path w="1577975" h="2021839">
                  <a:moveTo>
                    <a:pt x="601386" y="139700"/>
                  </a:moveTo>
                  <a:lnTo>
                    <a:pt x="511921" y="139700"/>
                  </a:lnTo>
                  <a:lnTo>
                    <a:pt x="515013" y="152400"/>
                  </a:lnTo>
                  <a:lnTo>
                    <a:pt x="601136" y="152400"/>
                  </a:lnTo>
                  <a:lnTo>
                    <a:pt x="601386" y="139700"/>
                  </a:lnTo>
                  <a:close/>
                </a:path>
                <a:path w="1577975" h="2021839">
                  <a:moveTo>
                    <a:pt x="706398" y="139700"/>
                  </a:moveTo>
                  <a:lnTo>
                    <a:pt x="703030" y="152400"/>
                  </a:lnTo>
                  <a:lnTo>
                    <a:pt x="707878" y="152400"/>
                  </a:lnTo>
                  <a:lnTo>
                    <a:pt x="706398" y="139700"/>
                  </a:lnTo>
                  <a:close/>
                </a:path>
                <a:path w="1577975" h="2021839">
                  <a:moveTo>
                    <a:pt x="804185" y="127000"/>
                  </a:moveTo>
                  <a:lnTo>
                    <a:pt x="794370" y="127000"/>
                  </a:lnTo>
                  <a:lnTo>
                    <a:pt x="797988" y="139700"/>
                  </a:lnTo>
                  <a:lnTo>
                    <a:pt x="798120" y="152400"/>
                  </a:lnTo>
                  <a:lnTo>
                    <a:pt x="809582" y="152400"/>
                  </a:lnTo>
                  <a:lnTo>
                    <a:pt x="811062" y="139700"/>
                  </a:lnTo>
                  <a:lnTo>
                    <a:pt x="807146" y="139700"/>
                  </a:lnTo>
                  <a:lnTo>
                    <a:pt x="804185" y="127000"/>
                  </a:lnTo>
                  <a:close/>
                </a:path>
                <a:path w="1577975" h="2021839">
                  <a:moveTo>
                    <a:pt x="1278986" y="139700"/>
                  </a:moveTo>
                  <a:lnTo>
                    <a:pt x="943452" y="139700"/>
                  </a:lnTo>
                  <a:lnTo>
                    <a:pt x="943452" y="152400"/>
                  </a:lnTo>
                  <a:lnTo>
                    <a:pt x="1281815" y="152400"/>
                  </a:lnTo>
                  <a:lnTo>
                    <a:pt x="1278986" y="139700"/>
                  </a:lnTo>
                  <a:close/>
                </a:path>
                <a:path w="1577975" h="2021839">
                  <a:moveTo>
                    <a:pt x="1351078" y="139700"/>
                  </a:moveTo>
                  <a:lnTo>
                    <a:pt x="1326208" y="139700"/>
                  </a:lnTo>
                  <a:lnTo>
                    <a:pt x="1326076" y="152400"/>
                  </a:lnTo>
                  <a:lnTo>
                    <a:pt x="1352153" y="152400"/>
                  </a:lnTo>
                  <a:lnTo>
                    <a:pt x="1351078" y="139700"/>
                  </a:lnTo>
                  <a:close/>
                </a:path>
                <a:path w="1577975" h="2021839">
                  <a:moveTo>
                    <a:pt x="595775" y="127000"/>
                  </a:moveTo>
                  <a:lnTo>
                    <a:pt x="581829" y="127000"/>
                  </a:lnTo>
                  <a:lnTo>
                    <a:pt x="568241" y="139700"/>
                  </a:lnTo>
                  <a:lnTo>
                    <a:pt x="600073" y="139700"/>
                  </a:lnTo>
                  <a:lnTo>
                    <a:pt x="595775" y="127000"/>
                  </a:lnTo>
                  <a:close/>
                </a:path>
                <a:path w="1577975" h="2021839">
                  <a:moveTo>
                    <a:pt x="628263" y="127000"/>
                  </a:moveTo>
                  <a:lnTo>
                    <a:pt x="617792" y="127000"/>
                  </a:lnTo>
                  <a:lnTo>
                    <a:pt x="607583" y="139700"/>
                  </a:lnTo>
                  <a:lnTo>
                    <a:pt x="629863" y="139700"/>
                  </a:lnTo>
                  <a:lnTo>
                    <a:pt x="628263" y="127000"/>
                  </a:lnTo>
                  <a:close/>
                </a:path>
                <a:path w="1577975" h="2021839">
                  <a:moveTo>
                    <a:pt x="772174" y="127000"/>
                  </a:moveTo>
                  <a:lnTo>
                    <a:pt x="744880" y="127000"/>
                  </a:lnTo>
                  <a:lnTo>
                    <a:pt x="745130" y="139700"/>
                  </a:lnTo>
                  <a:lnTo>
                    <a:pt x="777535" y="139700"/>
                  </a:lnTo>
                  <a:lnTo>
                    <a:pt x="772174" y="127000"/>
                  </a:lnTo>
                  <a:close/>
                </a:path>
                <a:path w="1577975" h="2021839">
                  <a:moveTo>
                    <a:pt x="856231" y="114300"/>
                  </a:moveTo>
                  <a:lnTo>
                    <a:pt x="828829" y="114300"/>
                  </a:lnTo>
                  <a:lnTo>
                    <a:pt x="829629" y="127000"/>
                  </a:lnTo>
                  <a:lnTo>
                    <a:pt x="833115" y="127000"/>
                  </a:lnTo>
                  <a:lnTo>
                    <a:pt x="830154" y="139700"/>
                  </a:lnTo>
                  <a:lnTo>
                    <a:pt x="877938" y="139700"/>
                  </a:lnTo>
                  <a:lnTo>
                    <a:pt x="867741" y="127000"/>
                  </a:lnTo>
                  <a:lnTo>
                    <a:pt x="856231" y="114300"/>
                  </a:lnTo>
                  <a:close/>
                </a:path>
                <a:path w="1577975" h="2021839">
                  <a:moveTo>
                    <a:pt x="1287618" y="127000"/>
                  </a:moveTo>
                  <a:lnTo>
                    <a:pt x="945887" y="127000"/>
                  </a:lnTo>
                  <a:lnTo>
                    <a:pt x="946962" y="139700"/>
                  </a:lnTo>
                  <a:lnTo>
                    <a:pt x="1288000" y="139700"/>
                  </a:lnTo>
                  <a:lnTo>
                    <a:pt x="1287618" y="127000"/>
                  </a:lnTo>
                  <a:close/>
                </a:path>
                <a:path w="1577975" h="2021839">
                  <a:moveTo>
                    <a:pt x="1133857" y="101600"/>
                  </a:moveTo>
                  <a:lnTo>
                    <a:pt x="1097404" y="101600"/>
                  </a:lnTo>
                  <a:lnTo>
                    <a:pt x="1092831" y="114300"/>
                  </a:lnTo>
                  <a:lnTo>
                    <a:pt x="1090264" y="127000"/>
                  </a:lnTo>
                  <a:lnTo>
                    <a:pt x="1294042" y="127000"/>
                  </a:lnTo>
                  <a:lnTo>
                    <a:pt x="1300095" y="139700"/>
                  </a:lnTo>
                  <a:lnTo>
                    <a:pt x="1316644" y="139700"/>
                  </a:lnTo>
                  <a:lnTo>
                    <a:pt x="1326602" y="127000"/>
                  </a:lnTo>
                  <a:lnTo>
                    <a:pt x="1326602" y="114300"/>
                  </a:lnTo>
                  <a:lnTo>
                    <a:pt x="1140304" y="114300"/>
                  </a:lnTo>
                  <a:lnTo>
                    <a:pt x="1133857" y="101600"/>
                  </a:lnTo>
                  <a:close/>
                </a:path>
                <a:path w="1577975" h="2021839">
                  <a:moveTo>
                    <a:pt x="928419" y="114300"/>
                  </a:moveTo>
                  <a:lnTo>
                    <a:pt x="879311" y="114300"/>
                  </a:lnTo>
                  <a:lnTo>
                    <a:pt x="882510" y="127000"/>
                  </a:lnTo>
                  <a:lnTo>
                    <a:pt x="932156" y="127000"/>
                  </a:lnTo>
                  <a:lnTo>
                    <a:pt x="928419" y="114300"/>
                  </a:lnTo>
                  <a:close/>
                </a:path>
                <a:path w="1577975" h="2021839">
                  <a:moveTo>
                    <a:pt x="1064868" y="114300"/>
                  </a:moveTo>
                  <a:lnTo>
                    <a:pt x="947750" y="114300"/>
                  </a:lnTo>
                  <a:lnTo>
                    <a:pt x="946150" y="127000"/>
                  </a:lnTo>
                  <a:lnTo>
                    <a:pt x="1061764" y="127000"/>
                  </a:lnTo>
                  <a:lnTo>
                    <a:pt x="1064868" y="114300"/>
                  </a:lnTo>
                  <a:close/>
                </a:path>
                <a:path w="1577975" h="2021839">
                  <a:moveTo>
                    <a:pt x="1086527" y="114300"/>
                  </a:moveTo>
                  <a:lnTo>
                    <a:pt x="1070886" y="114300"/>
                  </a:lnTo>
                  <a:lnTo>
                    <a:pt x="1069154" y="127000"/>
                  </a:lnTo>
                  <a:lnTo>
                    <a:pt x="1083828" y="127000"/>
                  </a:lnTo>
                  <a:lnTo>
                    <a:pt x="1086527" y="114300"/>
                  </a:lnTo>
                  <a:close/>
                </a:path>
                <a:path w="1577975" h="2021839">
                  <a:moveTo>
                    <a:pt x="914175" y="101600"/>
                  </a:moveTo>
                  <a:lnTo>
                    <a:pt x="907226" y="101600"/>
                  </a:lnTo>
                  <a:lnTo>
                    <a:pt x="900767" y="114300"/>
                  </a:lnTo>
                  <a:lnTo>
                    <a:pt x="919273" y="114300"/>
                  </a:lnTo>
                  <a:lnTo>
                    <a:pt x="914175" y="101600"/>
                  </a:lnTo>
                  <a:close/>
                </a:path>
                <a:path w="1577975" h="2021839">
                  <a:moveTo>
                    <a:pt x="1065656" y="101600"/>
                  </a:moveTo>
                  <a:lnTo>
                    <a:pt x="930031" y="101600"/>
                  </a:lnTo>
                  <a:lnTo>
                    <a:pt x="938102" y="114300"/>
                  </a:lnTo>
                  <a:lnTo>
                    <a:pt x="1064450" y="114300"/>
                  </a:lnTo>
                  <a:lnTo>
                    <a:pt x="1065656" y="101600"/>
                  </a:lnTo>
                  <a:close/>
                </a:path>
                <a:path w="1577975" h="2021839">
                  <a:moveTo>
                    <a:pt x="1250760" y="101600"/>
                  </a:moveTo>
                  <a:lnTo>
                    <a:pt x="1144220" y="101600"/>
                  </a:lnTo>
                  <a:lnTo>
                    <a:pt x="1146620" y="114300"/>
                  </a:lnTo>
                  <a:lnTo>
                    <a:pt x="1255070" y="114300"/>
                  </a:lnTo>
                  <a:lnTo>
                    <a:pt x="1250760" y="101600"/>
                  </a:lnTo>
                  <a:close/>
                </a:path>
                <a:path w="1577975" h="2021839">
                  <a:moveTo>
                    <a:pt x="1268084" y="101600"/>
                  </a:moveTo>
                  <a:lnTo>
                    <a:pt x="1259380" y="101600"/>
                  </a:lnTo>
                  <a:lnTo>
                    <a:pt x="1255070" y="114300"/>
                  </a:lnTo>
                  <a:lnTo>
                    <a:pt x="1270640" y="114300"/>
                  </a:lnTo>
                  <a:lnTo>
                    <a:pt x="1268084" y="101600"/>
                  </a:lnTo>
                  <a:close/>
                </a:path>
                <a:path w="1577975" h="2021839">
                  <a:moveTo>
                    <a:pt x="1325252" y="101600"/>
                  </a:moveTo>
                  <a:lnTo>
                    <a:pt x="1280466" y="101600"/>
                  </a:lnTo>
                  <a:lnTo>
                    <a:pt x="1274269" y="114300"/>
                  </a:lnTo>
                  <a:lnTo>
                    <a:pt x="1321897" y="114300"/>
                  </a:lnTo>
                  <a:lnTo>
                    <a:pt x="1325252" y="101600"/>
                  </a:lnTo>
                  <a:close/>
                </a:path>
                <a:path w="1577975" h="2021839">
                  <a:moveTo>
                    <a:pt x="892946" y="76200"/>
                  </a:moveTo>
                  <a:lnTo>
                    <a:pt x="867013" y="76200"/>
                  </a:lnTo>
                  <a:lnTo>
                    <a:pt x="869436" y="88900"/>
                  </a:lnTo>
                  <a:lnTo>
                    <a:pt x="884337" y="88900"/>
                  </a:lnTo>
                  <a:lnTo>
                    <a:pt x="890259" y="101600"/>
                  </a:lnTo>
                  <a:lnTo>
                    <a:pt x="892827" y="88900"/>
                  </a:lnTo>
                  <a:lnTo>
                    <a:pt x="892946" y="76200"/>
                  </a:lnTo>
                  <a:close/>
                </a:path>
                <a:path w="1577975" h="2021839">
                  <a:moveTo>
                    <a:pt x="990984" y="76200"/>
                  </a:moveTo>
                  <a:lnTo>
                    <a:pt x="903716" y="76200"/>
                  </a:lnTo>
                  <a:lnTo>
                    <a:pt x="900205" y="88900"/>
                  </a:lnTo>
                  <a:lnTo>
                    <a:pt x="900492" y="101600"/>
                  </a:lnTo>
                  <a:lnTo>
                    <a:pt x="993384" y="101600"/>
                  </a:lnTo>
                  <a:lnTo>
                    <a:pt x="993659" y="88900"/>
                  </a:lnTo>
                  <a:lnTo>
                    <a:pt x="990984" y="76200"/>
                  </a:lnTo>
                  <a:close/>
                </a:path>
                <a:path w="1577975" h="2021839">
                  <a:moveTo>
                    <a:pt x="1088652" y="88900"/>
                  </a:moveTo>
                  <a:lnTo>
                    <a:pt x="997957" y="88900"/>
                  </a:lnTo>
                  <a:lnTo>
                    <a:pt x="993384" y="101600"/>
                  </a:lnTo>
                  <a:lnTo>
                    <a:pt x="1079375" y="101600"/>
                  </a:lnTo>
                  <a:lnTo>
                    <a:pt x="1088652" y="88900"/>
                  </a:lnTo>
                  <a:close/>
                </a:path>
                <a:path w="1577975" h="2021839">
                  <a:moveTo>
                    <a:pt x="1219250" y="88900"/>
                  </a:moveTo>
                  <a:lnTo>
                    <a:pt x="1189007" y="88900"/>
                  </a:lnTo>
                  <a:lnTo>
                    <a:pt x="1178512" y="101600"/>
                  </a:lnTo>
                  <a:lnTo>
                    <a:pt x="1226665" y="101600"/>
                  </a:lnTo>
                  <a:lnTo>
                    <a:pt x="1219250" y="88900"/>
                  </a:lnTo>
                  <a:close/>
                </a:path>
                <a:path w="1577975" h="2021839">
                  <a:moveTo>
                    <a:pt x="1314077" y="88900"/>
                  </a:moveTo>
                  <a:lnTo>
                    <a:pt x="1307092" y="88900"/>
                  </a:lnTo>
                  <a:lnTo>
                    <a:pt x="1301588" y="101600"/>
                  </a:lnTo>
                  <a:lnTo>
                    <a:pt x="1319068" y="101600"/>
                  </a:lnTo>
                  <a:lnTo>
                    <a:pt x="1314077" y="88900"/>
                  </a:lnTo>
                  <a:close/>
                </a:path>
                <a:path w="1577975" h="2021839">
                  <a:moveTo>
                    <a:pt x="834560" y="76200"/>
                  </a:moveTo>
                  <a:lnTo>
                    <a:pt x="823683" y="76200"/>
                  </a:lnTo>
                  <a:lnTo>
                    <a:pt x="825032" y="88900"/>
                  </a:lnTo>
                  <a:lnTo>
                    <a:pt x="838345" y="88900"/>
                  </a:lnTo>
                  <a:lnTo>
                    <a:pt x="834560" y="76200"/>
                  </a:lnTo>
                  <a:close/>
                </a:path>
                <a:path w="1577975" h="2021839">
                  <a:moveTo>
                    <a:pt x="862296" y="76200"/>
                  </a:moveTo>
                  <a:lnTo>
                    <a:pt x="859861" y="76200"/>
                  </a:lnTo>
                  <a:lnTo>
                    <a:pt x="864422" y="88900"/>
                  </a:lnTo>
                  <a:lnTo>
                    <a:pt x="868207" y="88900"/>
                  </a:lnTo>
                  <a:lnTo>
                    <a:pt x="862296" y="76200"/>
                  </a:lnTo>
                  <a:close/>
                </a:path>
                <a:path w="1577975" h="2021839">
                  <a:moveTo>
                    <a:pt x="997444" y="63500"/>
                  </a:moveTo>
                  <a:lnTo>
                    <a:pt x="993145" y="63500"/>
                  </a:lnTo>
                  <a:lnTo>
                    <a:pt x="993384" y="76200"/>
                  </a:lnTo>
                  <a:lnTo>
                    <a:pt x="995557" y="76200"/>
                  </a:lnTo>
                  <a:lnTo>
                    <a:pt x="998494" y="88900"/>
                  </a:lnTo>
                  <a:lnTo>
                    <a:pt x="1015664" y="88900"/>
                  </a:lnTo>
                  <a:lnTo>
                    <a:pt x="1008440" y="76200"/>
                  </a:lnTo>
                  <a:lnTo>
                    <a:pt x="997444" y="63500"/>
                  </a:lnTo>
                  <a:close/>
                </a:path>
                <a:path w="1577975" h="2021839">
                  <a:moveTo>
                    <a:pt x="1135731" y="76200"/>
                  </a:moveTo>
                  <a:lnTo>
                    <a:pt x="1020464" y="76200"/>
                  </a:lnTo>
                  <a:lnTo>
                    <a:pt x="1028822" y="88900"/>
                  </a:lnTo>
                  <a:lnTo>
                    <a:pt x="1139910" y="88900"/>
                  </a:lnTo>
                  <a:lnTo>
                    <a:pt x="1135731" y="76200"/>
                  </a:lnTo>
                  <a:close/>
                </a:path>
                <a:path w="1577975" h="2021839">
                  <a:moveTo>
                    <a:pt x="1165055" y="76200"/>
                  </a:moveTo>
                  <a:lnTo>
                    <a:pt x="1142214" y="76200"/>
                  </a:lnTo>
                  <a:lnTo>
                    <a:pt x="1146238" y="88900"/>
                  </a:lnTo>
                  <a:lnTo>
                    <a:pt x="1156303" y="88900"/>
                  </a:lnTo>
                  <a:lnTo>
                    <a:pt x="1165055" y="76200"/>
                  </a:lnTo>
                  <a:close/>
                </a:path>
                <a:path w="1577975" h="2021839">
                  <a:moveTo>
                    <a:pt x="1193162" y="76200"/>
                  </a:moveTo>
                  <a:lnTo>
                    <a:pt x="1170858" y="76200"/>
                  </a:lnTo>
                  <a:lnTo>
                    <a:pt x="1177162" y="88900"/>
                  </a:lnTo>
                  <a:lnTo>
                    <a:pt x="1182153" y="88900"/>
                  </a:lnTo>
                  <a:lnTo>
                    <a:pt x="1193162" y="76200"/>
                  </a:lnTo>
                  <a:close/>
                </a:path>
                <a:path w="1577975" h="2021839">
                  <a:moveTo>
                    <a:pt x="1284108" y="76200"/>
                  </a:moveTo>
                  <a:lnTo>
                    <a:pt x="1237292" y="76200"/>
                  </a:lnTo>
                  <a:lnTo>
                    <a:pt x="1251524" y="88900"/>
                  </a:lnTo>
                  <a:lnTo>
                    <a:pt x="1279129" y="88900"/>
                  </a:lnTo>
                  <a:lnTo>
                    <a:pt x="1284108" y="76200"/>
                  </a:lnTo>
                  <a:close/>
                </a:path>
                <a:path w="1577975" h="2021839">
                  <a:moveTo>
                    <a:pt x="883537" y="63500"/>
                  </a:moveTo>
                  <a:lnTo>
                    <a:pt x="875466" y="63500"/>
                  </a:lnTo>
                  <a:lnTo>
                    <a:pt x="876552" y="76200"/>
                  </a:lnTo>
                  <a:lnTo>
                    <a:pt x="889734" y="76200"/>
                  </a:lnTo>
                  <a:lnTo>
                    <a:pt x="883537" y="63500"/>
                  </a:lnTo>
                  <a:close/>
                </a:path>
                <a:path w="1577975" h="2021839">
                  <a:moveTo>
                    <a:pt x="910426" y="50800"/>
                  </a:moveTo>
                  <a:lnTo>
                    <a:pt x="899967" y="50800"/>
                  </a:lnTo>
                  <a:lnTo>
                    <a:pt x="898343" y="63500"/>
                  </a:lnTo>
                  <a:lnTo>
                    <a:pt x="899967" y="76200"/>
                  </a:lnTo>
                  <a:lnTo>
                    <a:pt x="986137" y="76200"/>
                  </a:lnTo>
                  <a:lnTo>
                    <a:pt x="986137" y="63500"/>
                  </a:lnTo>
                  <a:lnTo>
                    <a:pt x="914450" y="63500"/>
                  </a:lnTo>
                  <a:lnTo>
                    <a:pt x="910426" y="50800"/>
                  </a:lnTo>
                  <a:close/>
                </a:path>
                <a:path w="1577975" h="2021839">
                  <a:moveTo>
                    <a:pt x="1029216" y="50800"/>
                  </a:moveTo>
                  <a:lnTo>
                    <a:pt x="1015353" y="50800"/>
                  </a:lnTo>
                  <a:lnTo>
                    <a:pt x="1013359" y="63500"/>
                  </a:lnTo>
                  <a:lnTo>
                    <a:pt x="1014697" y="76200"/>
                  </a:lnTo>
                  <a:lnTo>
                    <a:pt x="1130633" y="76200"/>
                  </a:lnTo>
                  <a:lnTo>
                    <a:pt x="1137224" y="63500"/>
                  </a:lnTo>
                  <a:lnTo>
                    <a:pt x="1039030" y="63500"/>
                  </a:lnTo>
                  <a:lnTo>
                    <a:pt x="1029216" y="50800"/>
                  </a:lnTo>
                  <a:close/>
                </a:path>
                <a:path w="1577975" h="2021839">
                  <a:moveTo>
                    <a:pt x="1290579" y="63500"/>
                  </a:moveTo>
                  <a:lnTo>
                    <a:pt x="1150262" y="63500"/>
                  </a:lnTo>
                  <a:lnTo>
                    <a:pt x="1148925" y="76200"/>
                  </a:lnTo>
                  <a:lnTo>
                    <a:pt x="1300907" y="76200"/>
                  </a:lnTo>
                  <a:lnTo>
                    <a:pt x="1290579" y="63500"/>
                  </a:lnTo>
                  <a:close/>
                </a:path>
                <a:path w="1577975" h="2021839">
                  <a:moveTo>
                    <a:pt x="966292" y="50800"/>
                  </a:moveTo>
                  <a:lnTo>
                    <a:pt x="923870" y="50800"/>
                  </a:lnTo>
                  <a:lnTo>
                    <a:pt x="916873" y="63500"/>
                  </a:lnTo>
                  <a:lnTo>
                    <a:pt x="965743" y="63500"/>
                  </a:lnTo>
                  <a:lnTo>
                    <a:pt x="966292" y="50800"/>
                  </a:lnTo>
                  <a:close/>
                </a:path>
                <a:path w="1577975" h="2021839">
                  <a:moveTo>
                    <a:pt x="973003" y="50800"/>
                  </a:moveTo>
                  <a:lnTo>
                    <a:pt x="967881" y="63500"/>
                  </a:lnTo>
                  <a:lnTo>
                    <a:pt x="980513" y="63500"/>
                  </a:lnTo>
                  <a:lnTo>
                    <a:pt x="973003" y="50800"/>
                  </a:lnTo>
                  <a:close/>
                </a:path>
                <a:path w="1577975" h="2021839">
                  <a:moveTo>
                    <a:pt x="1281684" y="50800"/>
                  </a:moveTo>
                  <a:lnTo>
                    <a:pt x="1048988" y="50800"/>
                  </a:lnTo>
                  <a:lnTo>
                    <a:pt x="1046302" y="63500"/>
                  </a:lnTo>
                  <a:lnTo>
                    <a:pt x="1284908" y="63500"/>
                  </a:lnTo>
                  <a:lnTo>
                    <a:pt x="1281684" y="50800"/>
                  </a:lnTo>
                  <a:close/>
                </a:path>
                <a:path w="1577975" h="2021839">
                  <a:moveTo>
                    <a:pt x="944275" y="38100"/>
                  </a:moveTo>
                  <a:lnTo>
                    <a:pt x="938102" y="38100"/>
                  </a:lnTo>
                  <a:lnTo>
                    <a:pt x="936479" y="50800"/>
                  </a:lnTo>
                  <a:lnTo>
                    <a:pt x="945625" y="50800"/>
                  </a:lnTo>
                  <a:lnTo>
                    <a:pt x="944275" y="38100"/>
                  </a:lnTo>
                  <a:close/>
                </a:path>
                <a:path w="1577975" h="2021839">
                  <a:moveTo>
                    <a:pt x="957947" y="38100"/>
                  </a:moveTo>
                  <a:lnTo>
                    <a:pt x="951248" y="38100"/>
                  </a:lnTo>
                  <a:lnTo>
                    <a:pt x="945625" y="50800"/>
                  </a:lnTo>
                  <a:lnTo>
                    <a:pt x="960358" y="50800"/>
                  </a:lnTo>
                  <a:lnTo>
                    <a:pt x="957947" y="38100"/>
                  </a:lnTo>
                  <a:close/>
                </a:path>
                <a:path w="1577975" h="2021839">
                  <a:moveTo>
                    <a:pt x="1005802" y="25400"/>
                  </a:moveTo>
                  <a:lnTo>
                    <a:pt x="999760" y="25400"/>
                  </a:lnTo>
                  <a:lnTo>
                    <a:pt x="998423" y="38100"/>
                  </a:lnTo>
                  <a:lnTo>
                    <a:pt x="998148" y="38100"/>
                  </a:lnTo>
                  <a:lnTo>
                    <a:pt x="1002578" y="50800"/>
                  </a:lnTo>
                  <a:lnTo>
                    <a:pt x="1016965" y="50800"/>
                  </a:lnTo>
                  <a:lnTo>
                    <a:pt x="1007031" y="38100"/>
                  </a:lnTo>
                  <a:lnTo>
                    <a:pt x="1005802" y="25400"/>
                  </a:lnTo>
                  <a:close/>
                </a:path>
                <a:path w="1577975" h="2021839">
                  <a:moveTo>
                    <a:pt x="1256789" y="38100"/>
                  </a:moveTo>
                  <a:lnTo>
                    <a:pt x="1047639" y="38100"/>
                  </a:lnTo>
                  <a:lnTo>
                    <a:pt x="1041311" y="50800"/>
                  </a:lnTo>
                  <a:lnTo>
                    <a:pt x="1262425" y="50800"/>
                  </a:lnTo>
                  <a:lnTo>
                    <a:pt x="1256789" y="38100"/>
                  </a:lnTo>
                  <a:close/>
                </a:path>
                <a:path w="1577975" h="2021839">
                  <a:moveTo>
                    <a:pt x="1039436" y="25400"/>
                  </a:moveTo>
                  <a:lnTo>
                    <a:pt x="1034851" y="25400"/>
                  </a:lnTo>
                  <a:lnTo>
                    <a:pt x="1029216" y="38100"/>
                  </a:lnTo>
                  <a:lnTo>
                    <a:pt x="1039436" y="38100"/>
                  </a:lnTo>
                  <a:lnTo>
                    <a:pt x="1039436" y="25400"/>
                  </a:lnTo>
                  <a:close/>
                </a:path>
                <a:path w="1577975" h="2021839">
                  <a:moveTo>
                    <a:pt x="1203526" y="25400"/>
                  </a:moveTo>
                  <a:lnTo>
                    <a:pt x="1051149" y="25400"/>
                  </a:lnTo>
                  <a:lnTo>
                    <a:pt x="1053155" y="38100"/>
                  </a:lnTo>
                  <a:lnTo>
                    <a:pt x="1211489" y="38100"/>
                  </a:lnTo>
                  <a:lnTo>
                    <a:pt x="1203526" y="25400"/>
                  </a:lnTo>
                  <a:close/>
                </a:path>
                <a:path w="1577975" h="2021839">
                  <a:moveTo>
                    <a:pt x="1034171" y="12700"/>
                  </a:moveTo>
                  <a:lnTo>
                    <a:pt x="1025049" y="12700"/>
                  </a:lnTo>
                  <a:lnTo>
                    <a:pt x="1028010" y="25400"/>
                  </a:lnTo>
                  <a:lnTo>
                    <a:pt x="1032702" y="25400"/>
                  </a:lnTo>
                  <a:lnTo>
                    <a:pt x="1034171" y="12700"/>
                  </a:lnTo>
                  <a:close/>
                </a:path>
                <a:path w="1577975" h="2021839">
                  <a:moveTo>
                    <a:pt x="1079936" y="12700"/>
                  </a:moveTo>
                  <a:lnTo>
                    <a:pt x="1050480" y="12700"/>
                  </a:lnTo>
                  <a:lnTo>
                    <a:pt x="1048451" y="25400"/>
                  </a:lnTo>
                  <a:lnTo>
                    <a:pt x="1082348" y="25400"/>
                  </a:lnTo>
                  <a:lnTo>
                    <a:pt x="1079936" y="12700"/>
                  </a:lnTo>
                  <a:close/>
                </a:path>
                <a:path w="1577975" h="2021839">
                  <a:moveTo>
                    <a:pt x="1168960" y="12700"/>
                  </a:moveTo>
                  <a:lnTo>
                    <a:pt x="1089751" y="12700"/>
                  </a:lnTo>
                  <a:lnTo>
                    <a:pt x="1089882" y="25400"/>
                  </a:lnTo>
                  <a:lnTo>
                    <a:pt x="1178918" y="25400"/>
                  </a:lnTo>
                  <a:lnTo>
                    <a:pt x="1168960" y="12700"/>
                  </a:lnTo>
                  <a:close/>
                </a:path>
                <a:path w="1577975" h="2021839">
                  <a:moveTo>
                    <a:pt x="1187275" y="12700"/>
                  </a:moveTo>
                  <a:lnTo>
                    <a:pt x="1183646" y="25400"/>
                  </a:lnTo>
                  <a:lnTo>
                    <a:pt x="1198953" y="25400"/>
                  </a:lnTo>
                  <a:lnTo>
                    <a:pt x="1187275" y="12700"/>
                  </a:lnTo>
                  <a:close/>
                </a:path>
                <a:path w="1577975" h="2021839">
                  <a:moveTo>
                    <a:pt x="1070766" y="0"/>
                  </a:moveTo>
                  <a:lnTo>
                    <a:pt x="1066599" y="0"/>
                  </a:lnTo>
                  <a:lnTo>
                    <a:pt x="1064187" y="12700"/>
                  </a:lnTo>
                  <a:lnTo>
                    <a:pt x="1073859" y="12700"/>
                  </a:lnTo>
                  <a:lnTo>
                    <a:pt x="1070766" y="0"/>
                  </a:lnTo>
                  <a:close/>
                </a:path>
                <a:path w="1577975" h="2021839">
                  <a:moveTo>
                    <a:pt x="1120806" y="0"/>
                  </a:moveTo>
                  <a:lnTo>
                    <a:pt x="1090264" y="0"/>
                  </a:lnTo>
                  <a:lnTo>
                    <a:pt x="1087446" y="12700"/>
                  </a:lnTo>
                  <a:lnTo>
                    <a:pt x="1122406" y="12700"/>
                  </a:lnTo>
                  <a:lnTo>
                    <a:pt x="1120806" y="0"/>
                  </a:lnTo>
                  <a:close/>
                </a:path>
                <a:path w="1577975" h="2021839">
                  <a:moveTo>
                    <a:pt x="1129976" y="0"/>
                  </a:moveTo>
                  <a:lnTo>
                    <a:pt x="1125379" y="12700"/>
                  </a:lnTo>
                  <a:lnTo>
                    <a:pt x="1136818" y="12700"/>
                  </a:lnTo>
                  <a:lnTo>
                    <a:pt x="1129976" y="0"/>
                  </a:lnTo>
                  <a:close/>
                </a:path>
                <a:path w="1577975" h="2021839">
                  <a:moveTo>
                    <a:pt x="447744" y="2013334"/>
                  </a:moveTo>
                  <a:lnTo>
                    <a:pt x="442347" y="2013871"/>
                  </a:lnTo>
                  <a:lnTo>
                    <a:pt x="437261" y="2020068"/>
                  </a:lnTo>
                  <a:lnTo>
                    <a:pt x="440198" y="2021429"/>
                  </a:lnTo>
                  <a:lnTo>
                    <a:pt x="443147" y="2019530"/>
                  </a:lnTo>
                  <a:lnTo>
                    <a:pt x="447888" y="2019268"/>
                  </a:lnTo>
                  <a:lnTo>
                    <a:pt x="450156" y="2015363"/>
                  </a:lnTo>
                  <a:lnTo>
                    <a:pt x="447744" y="2013334"/>
                  </a:lnTo>
                  <a:close/>
                </a:path>
              </a:pathLst>
            </a:custGeom>
            <a:solidFill>
              <a:srgbClr val="265C9D"/>
            </a:solidFill>
          </p:spPr>
          <p:txBody>
            <a:bodyPr wrap="square" lIns="0" tIns="0" rIns="0" bIns="0" rtlCol="0"/>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sz="1800"/>
            </a:p>
          </p:txBody>
        </p:sp>
        <p:pic>
          <p:nvPicPr>
            <p:cNvPr id="105" name="object 102">
              <a:extLst>
                <a:ext uri="{FF2B5EF4-FFF2-40B4-BE49-F238E27FC236}">
                  <a16:creationId xmlns:a16="http://schemas.microsoft.com/office/drawing/2014/main" id="{D8261DF8-DCF2-613D-3A90-FCFF658A2B5B}"/>
                </a:ext>
              </a:extLst>
            </p:cNvPr>
            <p:cNvPicPr/>
            <p:nvPr/>
          </p:nvPicPr>
          <p:blipFill>
            <a:blip r:embed="rId5" cstate="print"/>
            <a:stretch>
              <a:fillRect/>
            </a:stretch>
          </p:blipFill>
          <p:spPr>
            <a:xfrm>
              <a:off x="7548707" y="4562805"/>
              <a:ext cx="528398" cy="646698"/>
            </a:xfrm>
            <a:prstGeom prst="rect">
              <a:avLst/>
            </a:prstGeom>
          </p:spPr>
        </p:pic>
        <p:sp>
          <p:nvSpPr>
            <p:cNvPr id="106" name="object 103">
              <a:extLst>
                <a:ext uri="{FF2B5EF4-FFF2-40B4-BE49-F238E27FC236}">
                  <a16:creationId xmlns:a16="http://schemas.microsoft.com/office/drawing/2014/main" id="{D85688F8-5C92-EE0C-A65D-39E52917CBCA}"/>
                </a:ext>
              </a:extLst>
            </p:cNvPr>
            <p:cNvSpPr/>
            <p:nvPr/>
          </p:nvSpPr>
          <p:spPr>
            <a:xfrm>
              <a:off x="9090418" y="4169251"/>
              <a:ext cx="2001520" cy="173990"/>
            </a:xfrm>
            <a:custGeom>
              <a:avLst/>
              <a:gdLst/>
              <a:ahLst/>
              <a:cxnLst/>
              <a:rect l="l" t="t" r="r" b="b"/>
              <a:pathLst>
                <a:path w="2001520" h="173989">
                  <a:moveTo>
                    <a:pt x="35648" y="165315"/>
                  </a:moveTo>
                  <a:lnTo>
                    <a:pt x="32410" y="157899"/>
                  </a:lnTo>
                  <a:lnTo>
                    <a:pt x="22047" y="155219"/>
                  </a:lnTo>
                  <a:lnTo>
                    <a:pt x="9652" y="156019"/>
                  </a:lnTo>
                  <a:lnTo>
                    <a:pt x="254" y="163969"/>
                  </a:lnTo>
                  <a:lnTo>
                    <a:pt x="0" y="169354"/>
                  </a:lnTo>
                  <a:lnTo>
                    <a:pt x="2705" y="172593"/>
                  </a:lnTo>
                  <a:lnTo>
                    <a:pt x="2984" y="172593"/>
                  </a:lnTo>
                  <a:lnTo>
                    <a:pt x="8191" y="173812"/>
                  </a:lnTo>
                  <a:lnTo>
                    <a:pt x="22047" y="173951"/>
                  </a:lnTo>
                  <a:lnTo>
                    <a:pt x="31318" y="171119"/>
                  </a:lnTo>
                  <a:lnTo>
                    <a:pt x="35648" y="165315"/>
                  </a:lnTo>
                  <a:close/>
                </a:path>
                <a:path w="2001520" h="173989">
                  <a:moveTo>
                    <a:pt x="2001037" y="11531"/>
                  </a:moveTo>
                  <a:lnTo>
                    <a:pt x="1998611" y="8572"/>
                  </a:lnTo>
                  <a:lnTo>
                    <a:pt x="1998091" y="2146"/>
                  </a:lnTo>
                  <a:lnTo>
                    <a:pt x="1995665" y="0"/>
                  </a:lnTo>
                  <a:lnTo>
                    <a:pt x="1985454" y="10198"/>
                  </a:lnTo>
                  <a:lnTo>
                    <a:pt x="1981949" y="24422"/>
                  </a:lnTo>
                  <a:lnTo>
                    <a:pt x="1990559" y="21196"/>
                  </a:lnTo>
                  <a:lnTo>
                    <a:pt x="1995119" y="15570"/>
                  </a:lnTo>
                  <a:lnTo>
                    <a:pt x="2001037" y="11531"/>
                  </a:lnTo>
                  <a:close/>
                </a:path>
              </a:pathLst>
            </a:custGeom>
            <a:solidFill>
              <a:srgbClr val="265C9D"/>
            </a:solidFill>
          </p:spPr>
          <p:txBody>
            <a:bodyPr wrap="square" lIns="0" tIns="0" rIns="0" bIns="0" rtlCol="0"/>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sz="1800"/>
            </a:p>
          </p:txBody>
        </p:sp>
        <p:sp>
          <p:nvSpPr>
            <p:cNvPr id="107" name="object 104">
              <a:extLst>
                <a:ext uri="{FF2B5EF4-FFF2-40B4-BE49-F238E27FC236}">
                  <a16:creationId xmlns:a16="http://schemas.microsoft.com/office/drawing/2014/main" id="{492427A1-A3EE-A919-BA48-4E6564B6014A}"/>
                </a:ext>
              </a:extLst>
            </p:cNvPr>
            <p:cNvSpPr/>
            <p:nvPr/>
          </p:nvSpPr>
          <p:spPr>
            <a:xfrm>
              <a:off x="9347014" y="8858077"/>
              <a:ext cx="14604" cy="13970"/>
            </a:xfrm>
            <a:custGeom>
              <a:avLst/>
              <a:gdLst/>
              <a:ahLst/>
              <a:cxnLst/>
              <a:rect l="l" t="t" r="r" b="b"/>
              <a:pathLst>
                <a:path w="14604" h="13970">
                  <a:moveTo>
                    <a:pt x="6996" y="0"/>
                  </a:moveTo>
                  <a:lnTo>
                    <a:pt x="0" y="7128"/>
                  </a:lnTo>
                  <a:lnTo>
                    <a:pt x="4728" y="13730"/>
                  </a:lnTo>
                  <a:lnTo>
                    <a:pt x="13981" y="13444"/>
                  </a:lnTo>
                  <a:lnTo>
                    <a:pt x="13742" y="6471"/>
                  </a:lnTo>
                  <a:lnTo>
                    <a:pt x="6996" y="0"/>
                  </a:lnTo>
                  <a:close/>
                </a:path>
              </a:pathLst>
            </a:custGeom>
            <a:solidFill>
              <a:srgbClr val="9B5B7F"/>
            </a:solidFill>
          </p:spPr>
          <p:txBody>
            <a:bodyPr wrap="square" lIns="0" tIns="0" rIns="0" bIns="0" rtlCol="0"/>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sz="1800"/>
            </a:p>
          </p:txBody>
        </p:sp>
        <p:pic>
          <p:nvPicPr>
            <p:cNvPr id="108" name="object 105">
              <a:extLst>
                <a:ext uri="{FF2B5EF4-FFF2-40B4-BE49-F238E27FC236}">
                  <a16:creationId xmlns:a16="http://schemas.microsoft.com/office/drawing/2014/main" id="{AD3F70D4-C322-1026-E8D1-F748194DE708}"/>
                </a:ext>
              </a:extLst>
            </p:cNvPr>
            <p:cNvPicPr/>
            <p:nvPr/>
          </p:nvPicPr>
          <p:blipFill>
            <a:blip r:embed="rId6" cstate="print"/>
            <a:stretch>
              <a:fillRect/>
            </a:stretch>
          </p:blipFill>
          <p:spPr>
            <a:xfrm>
              <a:off x="13163238" y="10348911"/>
              <a:ext cx="600240" cy="772282"/>
            </a:xfrm>
            <a:prstGeom prst="rect">
              <a:avLst/>
            </a:prstGeom>
          </p:spPr>
        </p:pic>
        <p:pic>
          <p:nvPicPr>
            <p:cNvPr id="109" name="object 106">
              <a:extLst>
                <a:ext uri="{FF2B5EF4-FFF2-40B4-BE49-F238E27FC236}">
                  <a16:creationId xmlns:a16="http://schemas.microsoft.com/office/drawing/2014/main" id="{F00AF3E8-823D-5D55-0A82-BD218AB05CCC}"/>
                </a:ext>
              </a:extLst>
            </p:cNvPr>
            <p:cNvPicPr/>
            <p:nvPr/>
          </p:nvPicPr>
          <p:blipFill>
            <a:blip r:embed="rId7" cstate="print"/>
            <a:stretch>
              <a:fillRect/>
            </a:stretch>
          </p:blipFill>
          <p:spPr>
            <a:xfrm>
              <a:off x="1171774" y="4040544"/>
              <a:ext cx="12436490" cy="7188622"/>
            </a:xfrm>
            <a:prstGeom prst="rect">
              <a:avLst/>
            </a:prstGeom>
          </p:spPr>
        </p:pic>
      </p:grpSp>
      <p:pic>
        <p:nvPicPr>
          <p:cNvPr id="102" name="object 107">
            <a:extLst>
              <a:ext uri="{FF2B5EF4-FFF2-40B4-BE49-F238E27FC236}">
                <a16:creationId xmlns:a16="http://schemas.microsoft.com/office/drawing/2014/main" id="{C3D21ABB-34EE-01A5-E8CF-8B1CB58D83FD}"/>
              </a:ext>
            </a:extLst>
          </p:cNvPr>
          <p:cNvPicPr/>
          <p:nvPr/>
        </p:nvPicPr>
        <p:blipFill>
          <a:blip r:embed="rId8" cstate="print"/>
          <a:stretch>
            <a:fillRect/>
          </a:stretch>
        </p:blipFill>
        <p:spPr>
          <a:xfrm>
            <a:off x="13721157" y="6091956"/>
            <a:ext cx="112450" cy="95782"/>
          </a:xfrm>
          <a:prstGeom prst="rect">
            <a:avLst/>
          </a:prstGeom>
        </p:spPr>
      </p:pic>
      <p:grpSp>
        <p:nvGrpSpPr>
          <p:cNvPr id="5" name="群組 4">
            <a:extLst>
              <a:ext uri="{FF2B5EF4-FFF2-40B4-BE49-F238E27FC236}">
                <a16:creationId xmlns:a16="http://schemas.microsoft.com/office/drawing/2014/main" id="{7412EE6D-1024-B59C-AF06-89DDAB609735}"/>
              </a:ext>
            </a:extLst>
          </p:cNvPr>
          <p:cNvGrpSpPr/>
          <p:nvPr/>
        </p:nvGrpSpPr>
        <p:grpSpPr>
          <a:xfrm>
            <a:off x="537949" y="6344255"/>
            <a:ext cx="3309702" cy="1411088"/>
            <a:chOff x="591737" y="6492173"/>
            <a:chExt cx="3309702" cy="1411088"/>
          </a:xfrm>
        </p:grpSpPr>
        <p:sp>
          <p:nvSpPr>
            <p:cNvPr id="110" name="object 23">
              <a:extLst>
                <a:ext uri="{FF2B5EF4-FFF2-40B4-BE49-F238E27FC236}">
                  <a16:creationId xmlns:a16="http://schemas.microsoft.com/office/drawing/2014/main" id="{195A65D3-F62E-5F5D-53BF-0EB90CC352EF}"/>
                </a:ext>
              </a:extLst>
            </p:cNvPr>
            <p:cNvSpPr txBox="1"/>
            <p:nvPr/>
          </p:nvSpPr>
          <p:spPr>
            <a:xfrm>
              <a:off x="591737" y="6492173"/>
              <a:ext cx="3309702" cy="276101"/>
            </a:xfrm>
            <a:prstGeom prst="rect">
              <a:avLst/>
            </a:prstGeom>
            <a:solidFill>
              <a:srgbClr val="35355A"/>
            </a:solidFill>
          </p:spPr>
          <p:txBody>
            <a:bodyPr vert="horz" wrap="square" lIns="0" tIns="53975" rIns="0" bIns="0"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71752">
                <a:spcBef>
                  <a:spcPts val="425"/>
                </a:spcBef>
              </a:pPr>
              <a:r>
                <a:rPr sz="1440" b="1" spc="-10">
                  <a:solidFill>
                    <a:srgbClr val="FFFFFF"/>
                  </a:solidFill>
                  <a:latin typeface="Trebuchet MS"/>
                  <a:cs typeface="Trebuchet MS"/>
                </a:rPr>
                <a:t>World</a:t>
              </a:r>
              <a:endParaRPr sz="1440">
                <a:latin typeface="Trebuchet MS"/>
                <a:cs typeface="Trebuchet MS"/>
              </a:endParaRPr>
            </a:p>
          </p:txBody>
        </p:sp>
        <p:sp>
          <p:nvSpPr>
            <p:cNvPr id="111" name="object 24">
              <a:extLst>
                <a:ext uri="{FF2B5EF4-FFF2-40B4-BE49-F238E27FC236}">
                  <a16:creationId xmlns:a16="http://schemas.microsoft.com/office/drawing/2014/main" id="{F9D01954-623A-049B-62FF-9DFDC9944CD9}"/>
                </a:ext>
              </a:extLst>
            </p:cNvPr>
            <p:cNvSpPr/>
            <p:nvPr/>
          </p:nvSpPr>
          <p:spPr>
            <a:xfrm>
              <a:off x="612857" y="7650918"/>
              <a:ext cx="612485" cy="214020"/>
            </a:xfrm>
            <a:custGeom>
              <a:avLst/>
              <a:gdLst/>
              <a:ahLst/>
              <a:cxnLst/>
              <a:rect l="l" t="t" r="r" b="b"/>
              <a:pathLst>
                <a:path w="399415" h="196850">
                  <a:moveTo>
                    <a:pt x="399125" y="0"/>
                  </a:moveTo>
                  <a:lnTo>
                    <a:pt x="0" y="0"/>
                  </a:lnTo>
                  <a:lnTo>
                    <a:pt x="0" y="196589"/>
                  </a:lnTo>
                  <a:lnTo>
                    <a:pt x="399125" y="196589"/>
                  </a:lnTo>
                  <a:lnTo>
                    <a:pt x="399125" y="0"/>
                  </a:lnTo>
                  <a:close/>
                </a:path>
              </a:pathLst>
            </a:custGeom>
            <a:solidFill>
              <a:srgbClr val="7C7086"/>
            </a:solidFill>
          </p:spPr>
          <p:txBody>
            <a:bodyPr wrap="square" lIns="0" tIns="0" rIns="0" bIns="0" rtlCol="0"/>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sz="2880"/>
            </a:p>
          </p:txBody>
        </p:sp>
        <p:sp>
          <p:nvSpPr>
            <p:cNvPr id="112" name="object 25">
              <a:extLst>
                <a:ext uri="{FF2B5EF4-FFF2-40B4-BE49-F238E27FC236}">
                  <a16:creationId xmlns:a16="http://schemas.microsoft.com/office/drawing/2014/main" id="{74CF07F1-B49E-88EC-3B57-DEA84DB50F40}"/>
                </a:ext>
              </a:extLst>
            </p:cNvPr>
            <p:cNvSpPr txBox="1"/>
            <p:nvPr/>
          </p:nvSpPr>
          <p:spPr>
            <a:xfrm>
              <a:off x="698754" y="7627309"/>
              <a:ext cx="490766" cy="237629"/>
            </a:xfrm>
            <a:prstGeom prst="rect">
              <a:avLst/>
            </a:prstGeom>
          </p:spPr>
          <p:txBody>
            <a:bodyPr vert="horz" wrap="square" lIns="0" tIns="15875" rIns="0" bIns="0"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12700" algn="ctr">
                <a:spcBef>
                  <a:spcPts val="125"/>
                </a:spcBef>
              </a:pPr>
              <a:r>
                <a:rPr sz="1440" b="1" spc="-65">
                  <a:solidFill>
                    <a:srgbClr val="FFFFFF"/>
                  </a:solidFill>
                  <a:latin typeface="Trebuchet MS"/>
                  <a:cs typeface="Trebuchet MS"/>
                </a:rPr>
                <a:t>2021</a:t>
              </a:r>
              <a:endParaRPr sz="1440">
                <a:latin typeface="Trebuchet MS"/>
                <a:cs typeface="Trebuchet MS"/>
              </a:endParaRPr>
            </a:p>
          </p:txBody>
        </p:sp>
        <p:sp>
          <p:nvSpPr>
            <p:cNvPr id="113" name="object 26">
              <a:extLst>
                <a:ext uri="{FF2B5EF4-FFF2-40B4-BE49-F238E27FC236}">
                  <a16:creationId xmlns:a16="http://schemas.microsoft.com/office/drawing/2014/main" id="{7C40519F-F810-E61C-D398-949C380CBAE3}"/>
                </a:ext>
              </a:extLst>
            </p:cNvPr>
            <p:cNvSpPr txBox="1"/>
            <p:nvPr/>
          </p:nvSpPr>
          <p:spPr>
            <a:xfrm>
              <a:off x="1340995" y="6965953"/>
              <a:ext cx="1092539" cy="937308"/>
            </a:xfrm>
            <a:prstGeom prst="rect">
              <a:avLst/>
            </a:prstGeom>
          </p:spPr>
          <p:txBody>
            <a:bodyPr vert="horz" wrap="square" lIns="0" tIns="15875" rIns="0" bIns="0"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12700">
                <a:spcBef>
                  <a:spcPts val="125"/>
                </a:spcBef>
              </a:pPr>
              <a:r>
                <a:rPr sz="1440">
                  <a:solidFill>
                    <a:srgbClr val="231F20"/>
                  </a:solidFill>
                  <a:latin typeface="Trebuchet MS"/>
                  <a:cs typeface="Trebuchet MS"/>
                </a:rPr>
                <a:t>784</a:t>
              </a:r>
              <a:r>
                <a:rPr sz="1440" spc="104">
                  <a:solidFill>
                    <a:srgbClr val="231F20"/>
                  </a:solidFill>
                  <a:latin typeface="Trebuchet MS"/>
                  <a:cs typeface="Trebuchet MS"/>
                </a:rPr>
                <a:t> </a:t>
              </a:r>
              <a:r>
                <a:rPr sz="1440" spc="-20">
                  <a:solidFill>
                    <a:srgbClr val="231F20"/>
                  </a:solidFill>
                  <a:latin typeface="Trebuchet MS"/>
                  <a:cs typeface="Trebuchet MS"/>
                </a:rPr>
                <a:t>million</a:t>
              </a:r>
              <a:endParaRPr sz="1440">
                <a:latin typeface="Trebuchet MS"/>
                <a:cs typeface="Trebuchet MS"/>
              </a:endParaRPr>
            </a:p>
            <a:p>
              <a:pPr marL="12700">
                <a:spcBef>
                  <a:spcPts val="960"/>
                </a:spcBef>
              </a:pPr>
              <a:r>
                <a:rPr sz="1440">
                  <a:solidFill>
                    <a:srgbClr val="231F20"/>
                  </a:solidFill>
                  <a:latin typeface="Trebuchet MS"/>
                  <a:cs typeface="Trebuchet MS"/>
                </a:rPr>
                <a:t>643</a:t>
              </a:r>
              <a:r>
                <a:rPr sz="1440" spc="104">
                  <a:solidFill>
                    <a:srgbClr val="231F20"/>
                  </a:solidFill>
                  <a:latin typeface="Trebuchet MS"/>
                  <a:cs typeface="Trebuchet MS"/>
                </a:rPr>
                <a:t> </a:t>
              </a:r>
              <a:r>
                <a:rPr sz="1440" spc="-20">
                  <a:solidFill>
                    <a:srgbClr val="231F20"/>
                  </a:solidFill>
                  <a:latin typeface="Trebuchet MS"/>
                  <a:cs typeface="Trebuchet MS"/>
                </a:rPr>
                <a:t>million</a:t>
              </a:r>
              <a:endParaRPr sz="1440">
                <a:latin typeface="Trebuchet MS"/>
                <a:cs typeface="Trebuchet MS"/>
              </a:endParaRPr>
            </a:p>
            <a:p>
              <a:pPr marL="12700">
                <a:spcBef>
                  <a:spcPts val="974"/>
                </a:spcBef>
              </a:pPr>
              <a:r>
                <a:rPr sz="1440">
                  <a:solidFill>
                    <a:srgbClr val="231F20"/>
                  </a:solidFill>
                  <a:latin typeface="Trebuchet MS"/>
                  <a:cs typeface="Trebuchet MS"/>
                </a:rPr>
                <a:t>537</a:t>
              </a:r>
              <a:r>
                <a:rPr sz="1440" spc="104">
                  <a:solidFill>
                    <a:srgbClr val="231F20"/>
                  </a:solidFill>
                  <a:latin typeface="Trebuchet MS"/>
                  <a:cs typeface="Trebuchet MS"/>
                </a:rPr>
                <a:t> </a:t>
              </a:r>
              <a:r>
                <a:rPr sz="1440" spc="-20">
                  <a:solidFill>
                    <a:srgbClr val="231F20"/>
                  </a:solidFill>
                  <a:latin typeface="Trebuchet MS"/>
                  <a:cs typeface="Trebuchet MS"/>
                </a:rPr>
                <a:t>million</a:t>
              </a:r>
              <a:endParaRPr sz="1440">
                <a:latin typeface="Trebuchet MS"/>
                <a:cs typeface="Trebuchet MS"/>
              </a:endParaRPr>
            </a:p>
          </p:txBody>
        </p:sp>
        <p:sp>
          <p:nvSpPr>
            <p:cNvPr id="114" name="object 27">
              <a:extLst>
                <a:ext uri="{FF2B5EF4-FFF2-40B4-BE49-F238E27FC236}">
                  <a16:creationId xmlns:a16="http://schemas.microsoft.com/office/drawing/2014/main" id="{40425DCE-325F-5BFF-7EDB-D73121F6B22D}"/>
                </a:ext>
              </a:extLst>
            </p:cNvPr>
            <p:cNvSpPr txBox="1"/>
            <p:nvPr/>
          </p:nvSpPr>
          <p:spPr>
            <a:xfrm>
              <a:off x="612857" y="7321707"/>
              <a:ext cx="612485" cy="169355"/>
            </a:xfrm>
            <a:prstGeom prst="rect">
              <a:avLst/>
            </a:prstGeom>
            <a:solidFill>
              <a:srgbClr val="58506D"/>
            </a:solidFill>
          </p:spPr>
          <p:txBody>
            <a:bodyPr vert="horz" wrap="square" lIns="0" tIns="0" rIns="0" bIns="0"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46354" algn="ctr">
                <a:lnSpc>
                  <a:spcPts val="1315"/>
                </a:lnSpc>
              </a:pPr>
              <a:r>
                <a:rPr sz="1440" b="1" spc="-20">
                  <a:solidFill>
                    <a:srgbClr val="FFFFFF"/>
                  </a:solidFill>
                  <a:latin typeface="Trebuchet MS"/>
                  <a:cs typeface="Trebuchet MS"/>
                </a:rPr>
                <a:t>2030</a:t>
              </a:r>
              <a:endParaRPr sz="1440">
                <a:latin typeface="Trebuchet MS"/>
                <a:cs typeface="Trebuchet MS"/>
              </a:endParaRPr>
            </a:p>
          </p:txBody>
        </p:sp>
        <p:sp>
          <p:nvSpPr>
            <p:cNvPr id="115" name="object 28">
              <a:extLst>
                <a:ext uri="{FF2B5EF4-FFF2-40B4-BE49-F238E27FC236}">
                  <a16:creationId xmlns:a16="http://schemas.microsoft.com/office/drawing/2014/main" id="{EB9A2FB3-C972-D6F7-2390-F776E6B77D38}"/>
                </a:ext>
              </a:extLst>
            </p:cNvPr>
            <p:cNvSpPr txBox="1"/>
            <p:nvPr/>
          </p:nvSpPr>
          <p:spPr>
            <a:xfrm>
              <a:off x="612857" y="7006359"/>
              <a:ext cx="612485" cy="169355"/>
            </a:xfrm>
            <a:prstGeom prst="rect">
              <a:avLst/>
            </a:prstGeom>
            <a:solidFill>
              <a:srgbClr val="35355A"/>
            </a:solidFill>
          </p:spPr>
          <p:txBody>
            <a:bodyPr vert="horz" wrap="square" lIns="0" tIns="0" rIns="0" bIns="0"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46354" algn="ctr">
                <a:lnSpc>
                  <a:spcPts val="1315"/>
                </a:lnSpc>
              </a:pPr>
              <a:r>
                <a:rPr sz="1440" b="1" spc="-20">
                  <a:solidFill>
                    <a:srgbClr val="FFFFFF"/>
                  </a:solidFill>
                  <a:latin typeface="Trebuchet MS"/>
                  <a:cs typeface="Trebuchet MS"/>
                </a:rPr>
                <a:t>2045</a:t>
              </a:r>
              <a:endParaRPr sz="1440">
                <a:latin typeface="Trebuchet MS"/>
                <a:cs typeface="Trebuchet MS"/>
              </a:endParaRPr>
            </a:p>
          </p:txBody>
        </p:sp>
        <p:grpSp>
          <p:nvGrpSpPr>
            <p:cNvPr id="116" name="object 29">
              <a:extLst>
                <a:ext uri="{FF2B5EF4-FFF2-40B4-BE49-F238E27FC236}">
                  <a16:creationId xmlns:a16="http://schemas.microsoft.com/office/drawing/2014/main" id="{958AE84C-C205-CD38-9E6B-D0C859927A6F}"/>
                </a:ext>
              </a:extLst>
            </p:cNvPr>
            <p:cNvGrpSpPr/>
            <p:nvPr/>
          </p:nvGrpSpPr>
          <p:grpSpPr>
            <a:xfrm>
              <a:off x="2575634" y="7091037"/>
              <a:ext cx="490468" cy="716173"/>
              <a:chOff x="3140648" y="2514547"/>
              <a:chExt cx="409575" cy="617711"/>
            </a:xfrm>
          </p:grpSpPr>
          <p:sp>
            <p:nvSpPr>
              <p:cNvPr id="118" name="object 30">
                <a:extLst>
                  <a:ext uri="{FF2B5EF4-FFF2-40B4-BE49-F238E27FC236}">
                    <a16:creationId xmlns:a16="http://schemas.microsoft.com/office/drawing/2014/main" id="{30145AB0-0BFE-E316-644B-601D04E0C81E}"/>
                  </a:ext>
                </a:extLst>
              </p:cNvPr>
              <p:cNvSpPr/>
              <p:nvPr/>
            </p:nvSpPr>
            <p:spPr>
              <a:xfrm>
                <a:off x="3140648" y="2514547"/>
                <a:ext cx="409575" cy="509905"/>
              </a:xfrm>
              <a:custGeom>
                <a:avLst/>
                <a:gdLst/>
                <a:ahLst/>
                <a:cxnLst/>
                <a:rect l="l" t="t" r="r" b="b"/>
                <a:pathLst>
                  <a:path w="409575" h="509905">
                    <a:moveTo>
                      <a:pt x="204473" y="0"/>
                    </a:moveTo>
                    <a:lnTo>
                      <a:pt x="11918" y="183479"/>
                    </a:lnTo>
                    <a:lnTo>
                      <a:pt x="0" y="213532"/>
                    </a:lnTo>
                    <a:lnTo>
                      <a:pt x="2979" y="229525"/>
                    </a:lnTo>
                    <a:lnTo>
                      <a:pt x="11918" y="243585"/>
                    </a:lnTo>
                    <a:lnTo>
                      <a:pt x="25382" y="252920"/>
                    </a:lnTo>
                    <a:lnTo>
                      <a:pt x="40700" y="256032"/>
                    </a:lnTo>
                    <a:lnTo>
                      <a:pt x="56017" y="252920"/>
                    </a:lnTo>
                    <a:lnTo>
                      <a:pt x="69481" y="243585"/>
                    </a:lnTo>
                    <a:lnTo>
                      <a:pt x="163782" y="145105"/>
                    </a:lnTo>
                    <a:lnTo>
                      <a:pt x="163782" y="467135"/>
                    </a:lnTo>
                    <a:lnTo>
                      <a:pt x="166978" y="483679"/>
                    </a:lnTo>
                    <a:lnTo>
                      <a:pt x="175696" y="497190"/>
                    </a:lnTo>
                    <a:lnTo>
                      <a:pt x="188630" y="506300"/>
                    </a:lnTo>
                    <a:lnTo>
                      <a:pt x="204473" y="509641"/>
                    </a:lnTo>
                    <a:lnTo>
                      <a:pt x="220317" y="506300"/>
                    </a:lnTo>
                    <a:lnTo>
                      <a:pt x="233255" y="497190"/>
                    </a:lnTo>
                    <a:lnTo>
                      <a:pt x="241977" y="483679"/>
                    </a:lnTo>
                    <a:lnTo>
                      <a:pt x="245176" y="467135"/>
                    </a:lnTo>
                    <a:lnTo>
                      <a:pt x="245176" y="145105"/>
                    </a:lnTo>
                    <a:lnTo>
                      <a:pt x="339477" y="243585"/>
                    </a:lnTo>
                    <a:lnTo>
                      <a:pt x="352939" y="252920"/>
                    </a:lnTo>
                    <a:lnTo>
                      <a:pt x="368253" y="256032"/>
                    </a:lnTo>
                    <a:lnTo>
                      <a:pt x="383570" y="252920"/>
                    </a:lnTo>
                    <a:lnTo>
                      <a:pt x="408209" y="221650"/>
                    </a:lnTo>
                    <a:lnTo>
                      <a:pt x="408955" y="213532"/>
                    </a:lnTo>
                    <a:lnTo>
                      <a:pt x="408209" y="205414"/>
                    </a:lnTo>
                    <a:lnTo>
                      <a:pt x="233248" y="12453"/>
                    </a:lnTo>
                    <a:lnTo>
                      <a:pt x="212449" y="824"/>
                    </a:lnTo>
                    <a:lnTo>
                      <a:pt x="204473" y="0"/>
                    </a:lnTo>
                    <a:close/>
                  </a:path>
                </a:pathLst>
              </a:custGeom>
              <a:solidFill>
                <a:srgbClr val="35355A"/>
              </a:solidFill>
            </p:spPr>
            <p:txBody>
              <a:bodyPr wrap="square" lIns="0" tIns="0" rIns="0" bIns="0" rtlCol="0"/>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endParaRPr sz="2880"/>
              </a:p>
            </p:txBody>
          </p:sp>
          <p:pic>
            <p:nvPicPr>
              <p:cNvPr id="119" name="object 31">
                <a:extLst>
                  <a:ext uri="{FF2B5EF4-FFF2-40B4-BE49-F238E27FC236}">
                    <a16:creationId xmlns:a16="http://schemas.microsoft.com/office/drawing/2014/main" id="{9F746B94-E16A-6954-C312-436EF809E00F}"/>
                  </a:ext>
                </a:extLst>
              </p:cNvPr>
              <p:cNvPicPr/>
              <p:nvPr/>
            </p:nvPicPr>
            <p:blipFill>
              <a:blip r:embed="rId9" cstate="print"/>
              <a:stretch>
                <a:fillRect/>
              </a:stretch>
            </p:blipFill>
            <p:spPr>
              <a:xfrm>
                <a:off x="3304425" y="3047247"/>
                <a:ext cx="81394" cy="85011"/>
              </a:xfrm>
              <a:prstGeom prst="rect">
                <a:avLst/>
              </a:prstGeom>
            </p:spPr>
          </p:pic>
        </p:grpSp>
        <p:sp>
          <p:nvSpPr>
            <p:cNvPr id="117" name="object 32">
              <a:extLst>
                <a:ext uri="{FF2B5EF4-FFF2-40B4-BE49-F238E27FC236}">
                  <a16:creationId xmlns:a16="http://schemas.microsoft.com/office/drawing/2014/main" id="{AFA05088-94C6-31EB-67F1-BE25E6B95A59}"/>
                </a:ext>
              </a:extLst>
            </p:cNvPr>
            <p:cNvSpPr txBox="1"/>
            <p:nvPr/>
          </p:nvSpPr>
          <p:spPr>
            <a:xfrm>
              <a:off x="3093233" y="6965954"/>
              <a:ext cx="808206" cy="841256"/>
            </a:xfrm>
            <a:prstGeom prst="rect">
              <a:avLst/>
            </a:prstGeom>
          </p:spPr>
          <p:txBody>
            <a:bodyPr vert="horz" wrap="square" lIns="0" tIns="71120" rIns="0" bIns="0"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marL="12700">
                <a:spcBef>
                  <a:spcPts val="560"/>
                </a:spcBef>
              </a:pPr>
              <a:r>
                <a:rPr sz="3360" b="1" spc="-25">
                  <a:solidFill>
                    <a:srgbClr val="231F20"/>
                  </a:solidFill>
                  <a:latin typeface="Trebuchet MS"/>
                  <a:cs typeface="Trebuchet MS"/>
                </a:rPr>
                <a:t>46%</a:t>
              </a:r>
              <a:endParaRPr sz="3360">
                <a:latin typeface="Trebuchet MS"/>
                <a:cs typeface="Trebuchet MS"/>
              </a:endParaRPr>
            </a:p>
            <a:p>
              <a:pPr marL="12700">
                <a:spcBef>
                  <a:spcPts val="275"/>
                </a:spcBef>
              </a:pPr>
              <a:r>
                <a:rPr sz="1440" b="1" spc="-50">
                  <a:solidFill>
                    <a:srgbClr val="231F20"/>
                  </a:solidFill>
                  <a:latin typeface="Trebuchet MS"/>
                  <a:cs typeface="Trebuchet MS"/>
                </a:rPr>
                <a:t>increase</a:t>
              </a:r>
              <a:endParaRPr sz="1440">
                <a:latin typeface="Trebuchet MS"/>
                <a:cs typeface="Trebuchet MS"/>
              </a:endParaRPr>
            </a:p>
          </p:txBody>
        </p:sp>
      </p:grpSp>
      <p:sp>
        <p:nvSpPr>
          <p:cNvPr id="2" name="图形">
            <a:extLst>
              <a:ext uri="{FF2B5EF4-FFF2-40B4-BE49-F238E27FC236}">
                <a16:creationId xmlns:a16="http://schemas.microsoft.com/office/drawing/2014/main" id="{89651FFE-2A4D-6FB3-1A26-B5447E612B71}"/>
              </a:ext>
            </a:extLst>
          </p:cNvPr>
          <p:cNvSpPr/>
          <p:nvPr>
            <p:custDataLst>
              <p:tags r:id="rId1"/>
            </p:custDataLst>
          </p:nvPr>
        </p:nvSpPr>
        <p:spPr>
          <a:xfrm>
            <a:off x="9021643" y="3127506"/>
            <a:ext cx="4422467" cy="1991758"/>
          </a:xfrm>
          <a:prstGeom prst="roundRect">
            <a:avLst>
              <a:gd name="adj" fmla="val 15053"/>
            </a:avLst>
          </a:prstGeom>
          <a:solidFill>
            <a:schemeClr val="bg1">
              <a:lumMod val="95000"/>
            </a:schemeClr>
          </a:solidFill>
          <a:ln>
            <a:solidFill>
              <a:schemeClr val="accent1"/>
            </a:solid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3200" b="1">
                <a:solidFill>
                  <a:schemeClr val="accent1"/>
                </a:solidFill>
                <a:effectLst/>
                <a:ea typeface="Microsoft JhengHei UI"/>
              </a:rPr>
              <a:t>2021 </a:t>
            </a:r>
            <a:r>
              <a:rPr lang="zh-TW" altLang="en-US" sz="3200" b="1">
                <a:solidFill>
                  <a:schemeClr val="accent1"/>
                </a:solidFill>
                <a:effectLst/>
                <a:ea typeface="Microsoft JhengHei UI"/>
              </a:rPr>
              <a:t>年因糖尿病</a:t>
            </a:r>
            <a:endParaRPr lang="en-US" altLang="zh-TW" sz="3200" b="1">
              <a:solidFill>
                <a:schemeClr val="accent1"/>
              </a:solidFill>
              <a:effectLst/>
              <a:ea typeface="Microsoft JhengHei UI"/>
              <a:cs typeface="Calibri"/>
            </a:endParaRPr>
          </a:p>
          <a:p>
            <a:pPr algn="ctr"/>
            <a:r>
              <a:rPr lang="zh-TW" altLang="en-US" sz="3200" b="1">
                <a:solidFill>
                  <a:schemeClr val="accent1"/>
                </a:solidFill>
                <a:effectLst/>
                <a:ea typeface="Microsoft JhengHei UI"/>
              </a:rPr>
              <a:t>死亡人數達 </a:t>
            </a:r>
            <a:r>
              <a:rPr lang="en-US" altLang="zh-TW" sz="3200" b="1">
                <a:solidFill>
                  <a:schemeClr val="accent1"/>
                </a:solidFill>
                <a:effectLst/>
                <a:ea typeface="Microsoft JhengHei UI"/>
              </a:rPr>
              <a:t>670 </a:t>
            </a:r>
            <a:r>
              <a:rPr lang="zh-TW" altLang="en-US" sz="3200" b="1">
                <a:solidFill>
                  <a:schemeClr val="accent1"/>
                </a:solidFill>
                <a:effectLst/>
                <a:ea typeface="Microsoft JhengHei UI"/>
              </a:rPr>
              <a:t>萬人</a:t>
            </a:r>
            <a:endParaRPr lang="zh-CN" altLang="en-US" sz="3200" b="1">
              <a:solidFill>
                <a:schemeClr val="accent1"/>
              </a:solidFill>
              <a:ea typeface="Microsoft JhengHei UI"/>
              <a:cs typeface="Calibri"/>
            </a:endParaRPr>
          </a:p>
        </p:txBody>
      </p:sp>
      <p:sp>
        <p:nvSpPr>
          <p:cNvPr id="3" name="图形">
            <a:extLst>
              <a:ext uri="{FF2B5EF4-FFF2-40B4-BE49-F238E27FC236}">
                <a16:creationId xmlns:a16="http://schemas.microsoft.com/office/drawing/2014/main" id="{5AFDFE69-206C-09D1-F168-849157304020}"/>
              </a:ext>
            </a:extLst>
          </p:cNvPr>
          <p:cNvSpPr/>
          <p:nvPr>
            <p:custDataLst>
              <p:tags r:id="rId2"/>
            </p:custDataLst>
          </p:nvPr>
        </p:nvSpPr>
        <p:spPr>
          <a:xfrm>
            <a:off x="9021644" y="5459776"/>
            <a:ext cx="4427069" cy="1990048"/>
          </a:xfrm>
          <a:prstGeom prst="roundRect">
            <a:avLst>
              <a:gd name="adj" fmla="val 15053"/>
            </a:avLst>
          </a:prstGeom>
          <a:solidFill>
            <a:schemeClr val="bg1">
              <a:lumMod val="95000"/>
            </a:schemeClr>
          </a:solidFill>
          <a:ln>
            <a:solidFill>
              <a:srgbClr val="0070C0"/>
            </a:solid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200" b="1">
                <a:solidFill>
                  <a:schemeClr val="accent1"/>
                </a:solidFill>
                <a:effectLst/>
                <a:ea typeface="Microsoft JhengHei UI"/>
              </a:rPr>
              <a:t>糖尿病已成為</a:t>
            </a:r>
            <a:endParaRPr lang="en-US" altLang="zh-TW" sz="3200" b="1">
              <a:solidFill>
                <a:schemeClr val="accent1"/>
              </a:solidFill>
              <a:effectLst/>
              <a:ea typeface="Microsoft JhengHei UI"/>
              <a:cs typeface="Calibri"/>
            </a:endParaRPr>
          </a:p>
          <a:p>
            <a:pPr algn="ctr"/>
            <a:r>
              <a:rPr lang="zh-TW" altLang="en-US" sz="3200" b="1">
                <a:solidFill>
                  <a:schemeClr val="accent1"/>
                </a:solidFill>
                <a:effectLst/>
                <a:ea typeface="Microsoft JhengHei UI"/>
              </a:rPr>
              <a:t>全球重大公共衛生問題</a:t>
            </a:r>
            <a:endParaRPr lang="zh-CN" altLang="en-US" sz="3200" b="1">
              <a:solidFill>
                <a:schemeClr val="accent1"/>
              </a:solidFill>
              <a:ea typeface="Microsoft JhengHei UI"/>
              <a:cs typeface="Calibri"/>
            </a:endParaRPr>
          </a:p>
        </p:txBody>
      </p:sp>
      <p:sp>
        <p:nvSpPr>
          <p:cNvPr id="4" name="任意多边形: 形状 28">
            <a:extLst>
              <a:ext uri="{FF2B5EF4-FFF2-40B4-BE49-F238E27FC236}">
                <a16:creationId xmlns:a16="http://schemas.microsoft.com/office/drawing/2014/main" id="{4B2D9B97-761F-1FE4-3931-EC2309C6EEAA}"/>
              </a:ext>
            </a:extLst>
          </p:cNvPr>
          <p:cNvSpPr/>
          <p:nvPr/>
        </p:nvSpPr>
        <p:spPr>
          <a:xfrm>
            <a:off x="336805" y="346557"/>
            <a:ext cx="384962" cy="515690"/>
          </a:xfrm>
          <a:custGeom>
            <a:avLst/>
            <a:gdLst>
              <a:gd name="connsiteX0" fmla="*/ 248652 w 525986"/>
              <a:gd name="connsiteY0" fmla="*/ 0 h 336884"/>
              <a:gd name="connsiteX1" fmla="*/ 387319 w 525986"/>
              <a:gd name="connsiteY1" fmla="*/ 0 h 336884"/>
              <a:gd name="connsiteX2" fmla="*/ 525986 w 525986"/>
              <a:gd name="connsiteY2" fmla="*/ 168442 h 336884"/>
              <a:gd name="connsiteX3" fmla="*/ 387319 w 525986"/>
              <a:gd name="connsiteY3" fmla="*/ 336884 h 336884"/>
              <a:gd name="connsiteX4" fmla="*/ 248652 w 525986"/>
              <a:gd name="connsiteY4" fmla="*/ 336884 h 336884"/>
              <a:gd name="connsiteX5" fmla="*/ 387319 w 525986"/>
              <a:gd name="connsiteY5" fmla="*/ 168442 h 336884"/>
              <a:gd name="connsiteX6" fmla="*/ 0 w 525986"/>
              <a:gd name="connsiteY6" fmla="*/ 0 h 336884"/>
              <a:gd name="connsiteX7" fmla="*/ 138667 w 525986"/>
              <a:gd name="connsiteY7" fmla="*/ 0 h 336884"/>
              <a:gd name="connsiteX8" fmla="*/ 277334 w 525986"/>
              <a:gd name="connsiteY8" fmla="*/ 168442 h 336884"/>
              <a:gd name="connsiteX9" fmla="*/ 138667 w 525986"/>
              <a:gd name="connsiteY9" fmla="*/ 336884 h 336884"/>
              <a:gd name="connsiteX10" fmla="*/ 0 w 525986"/>
              <a:gd name="connsiteY10" fmla="*/ 336884 h 336884"/>
              <a:gd name="connsiteX11" fmla="*/ 138667 w 525986"/>
              <a:gd name="connsiteY11" fmla="*/ 168442 h 3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986" h="336884">
                <a:moveTo>
                  <a:pt x="248652" y="0"/>
                </a:moveTo>
                <a:lnTo>
                  <a:pt x="387319" y="0"/>
                </a:lnTo>
                <a:lnTo>
                  <a:pt x="525986" y="168442"/>
                </a:lnTo>
                <a:lnTo>
                  <a:pt x="387319" y="336884"/>
                </a:lnTo>
                <a:lnTo>
                  <a:pt x="248652" y="336884"/>
                </a:lnTo>
                <a:lnTo>
                  <a:pt x="387319" y="168442"/>
                </a:lnTo>
                <a:close/>
                <a:moveTo>
                  <a:pt x="0" y="0"/>
                </a:moveTo>
                <a:lnTo>
                  <a:pt x="138667" y="0"/>
                </a:lnTo>
                <a:lnTo>
                  <a:pt x="277334" y="168442"/>
                </a:lnTo>
                <a:lnTo>
                  <a:pt x="138667" y="336884"/>
                </a:lnTo>
                <a:lnTo>
                  <a:pt x="0" y="336884"/>
                </a:lnTo>
                <a:lnTo>
                  <a:pt x="138667" y="168442"/>
                </a:lnTo>
                <a:close/>
              </a:path>
            </a:pathLst>
          </a:custGeom>
          <a:gradFill>
            <a:gsLst>
              <a:gs pos="100000">
                <a:schemeClr val="accent1"/>
              </a:gs>
              <a:gs pos="0">
                <a:schemeClr val="accent1">
                  <a:lumMod val="90000"/>
                  <a:lumOff val="10000"/>
                </a:schemeClr>
              </a:gs>
            </a:gsLst>
            <a:lin ang="5400000" scaled="1"/>
          </a:gradFill>
          <a:ln>
            <a:solidFill>
              <a:srgbClr val="29A6A3"/>
            </a:solid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88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1202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6233-AE82-3A16-5233-74FE0F5AF6C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B31E284-33E8-95A4-D76C-B8E886FC0B6F}"/>
              </a:ext>
            </a:extLst>
          </p:cNvPr>
          <p:cNvGrpSpPr/>
          <p:nvPr/>
        </p:nvGrpSpPr>
        <p:grpSpPr>
          <a:xfrm>
            <a:off x="634033" y="595412"/>
            <a:ext cx="5901914" cy="861262"/>
            <a:chOff x="5047230" y="1656715"/>
            <a:chExt cx="8214998" cy="1198809"/>
          </a:xfrm>
        </p:grpSpPr>
        <p:sp>
          <p:nvSpPr>
            <p:cNvPr id="8" name="图形">
              <a:extLst>
                <a:ext uri="{FF2B5EF4-FFF2-40B4-BE49-F238E27FC236}">
                  <a16:creationId xmlns:a16="http://schemas.microsoft.com/office/drawing/2014/main" id="{6AED05FF-1C51-BAAB-370C-A138661F362A}"/>
                </a:ext>
              </a:extLst>
            </p:cNvPr>
            <p:cNvSpPr/>
            <p:nvPr/>
          </p:nvSpPr>
          <p:spPr bwMode="auto">
            <a:xfrm flipH="1">
              <a:off x="5047230" y="1656715"/>
              <a:ext cx="1176655" cy="1176655"/>
            </a:xfrm>
            <a:custGeom>
              <a:avLst/>
              <a:gdLst>
                <a:gd name="connsiteX0" fmla="*/ 1557579 w 3115160"/>
                <a:gd name="connsiteY0" fmla="*/ 790413 h 3115160"/>
                <a:gd name="connsiteX1" fmla="*/ 790412 w 3115160"/>
                <a:gd name="connsiteY1" fmla="*/ 1557580 h 3115160"/>
                <a:gd name="connsiteX2" fmla="*/ 1557579 w 3115160"/>
                <a:gd name="connsiteY2" fmla="*/ 2324747 h 3115160"/>
                <a:gd name="connsiteX3" fmla="*/ 2324746 w 3115160"/>
                <a:gd name="connsiteY3" fmla="*/ 1557580 h 3115160"/>
                <a:gd name="connsiteX4" fmla="*/ 1557579 w 3115160"/>
                <a:gd name="connsiteY4" fmla="*/ 790413 h 3115160"/>
                <a:gd name="connsiteX5" fmla="*/ 1557580 w 3115160"/>
                <a:gd name="connsiteY5" fmla="*/ 0 h 3115160"/>
                <a:gd name="connsiteX6" fmla="*/ 3115160 w 3115160"/>
                <a:gd name="connsiteY6" fmla="*/ 1557580 h 3115160"/>
                <a:gd name="connsiteX7" fmla="*/ 1557580 w 3115160"/>
                <a:gd name="connsiteY7" fmla="*/ 3115160 h 3115160"/>
                <a:gd name="connsiteX8" fmla="*/ 0 w 3115160"/>
                <a:gd name="connsiteY8" fmla="*/ 1557580 h 3115160"/>
                <a:gd name="connsiteX9" fmla="*/ 1557580 w 3115160"/>
                <a:gd name="connsiteY9" fmla="*/ 0 h 31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5160" h="3115160">
                  <a:moveTo>
                    <a:pt x="1557579" y="790413"/>
                  </a:moveTo>
                  <a:cubicBezTo>
                    <a:pt x="1133884" y="790413"/>
                    <a:pt x="790412" y="1133885"/>
                    <a:pt x="790412" y="1557580"/>
                  </a:cubicBezTo>
                  <a:cubicBezTo>
                    <a:pt x="790412" y="1981275"/>
                    <a:pt x="1133884" y="2324747"/>
                    <a:pt x="1557579" y="2324747"/>
                  </a:cubicBezTo>
                  <a:cubicBezTo>
                    <a:pt x="1981274" y="2324747"/>
                    <a:pt x="2324746" y="1981275"/>
                    <a:pt x="2324746" y="1557580"/>
                  </a:cubicBezTo>
                  <a:cubicBezTo>
                    <a:pt x="2324746" y="1133885"/>
                    <a:pt x="1981274" y="790413"/>
                    <a:pt x="1557579" y="790413"/>
                  </a:cubicBezTo>
                  <a:close/>
                  <a:moveTo>
                    <a:pt x="1557580" y="0"/>
                  </a:moveTo>
                  <a:cubicBezTo>
                    <a:pt x="2417808" y="0"/>
                    <a:pt x="3115160" y="697352"/>
                    <a:pt x="3115160" y="1557580"/>
                  </a:cubicBezTo>
                  <a:cubicBezTo>
                    <a:pt x="3115160" y="2417808"/>
                    <a:pt x="2417808" y="3115160"/>
                    <a:pt x="1557580" y="3115160"/>
                  </a:cubicBezTo>
                  <a:cubicBezTo>
                    <a:pt x="697352" y="3115160"/>
                    <a:pt x="0" y="2417808"/>
                    <a:pt x="0" y="1557580"/>
                  </a:cubicBezTo>
                  <a:cubicBezTo>
                    <a:pt x="0" y="697352"/>
                    <a:pt x="697352" y="0"/>
                    <a:pt x="1557580" y="0"/>
                  </a:cubicBezTo>
                  <a:close/>
                </a:path>
              </a:pathLst>
            </a:custGeom>
            <a:solidFill>
              <a:schemeClr val="accent2"/>
            </a:solidFill>
            <a:ln w="0">
              <a:noFill/>
              <a:prstDash val="solid"/>
              <a:round/>
            </a:ln>
          </p:spPr>
          <p:txBody>
            <a:bodyPr vert="horz" wrap="square" lIns="219456" tIns="109728" rIns="219456" bIns="109728" numCol="1" rtlCol="0"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endParaRPr lang="en-US" sz="7200" b="1">
                <a:latin typeface="微软雅黑" panose="020B0503020204020204" pitchFamily="34" charset="-122"/>
                <a:ea typeface="微软雅黑" panose="020B0503020204020204" pitchFamily="34" charset="-122"/>
                <a:cs typeface="字魂58号-创中黑" panose="00000500000000000000" charset="-122"/>
              </a:endParaRPr>
            </a:p>
          </p:txBody>
        </p:sp>
        <p:sp>
          <p:nvSpPr>
            <p:cNvPr id="9" name="图形">
              <a:extLst>
                <a:ext uri="{FF2B5EF4-FFF2-40B4-BE49-F238E27FC236}">
                  <a16:creationId xmlns:a16="http://schemas.microsoft.com/office/drawing/2014/main" id="{485DE24A-C704-BA21-FB57-61E9325EDCA5}"/>
                </a:ext>
              </a:extLst>
            </p:cNvPr>
            <p:cNvSpPr/>
            <p:nvPr>
              <p:custDataLst>
                <p:tags r:id="rId1"/>
              </p:custDataLst>
            </p:nvPr>
          </p:nvSpPr>
          <p:spPr>
            <a:xfrm>
              <a:off x="5742710" y="1699279"/>
              <a:ext cx="7519518" cy="1156245"/>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800" err="1">
                  <a:solidFill>
                    <a:schemeClr val="bg1"/>
                  </a:solidFill>
                  <a:ea typeface="標楷體"/>
                </a:rPr>
                <a:t>目標群體</a:t>
              </a:r>
              <a:endParaRPr lang="en-US" altLang="zh-TW" sz="4800">
                <a:solidFill>
                  <a:schemeClr val="bg1"/>
                </a:solidFill>
                <a:ea typeface="標楷體"/>
                <a:cs typeface="Calibri"/>
              </a:endParaRPr>
            </a:p>
          </p:txBody>
        </p:sp>
      </p:grpSp>
      <p:sp>
        <p:nvSpPr>
          <p:cNvPr id="2" name="Text 2">
            <a:extLst>
              <a:ext uri="{FF2B5EF4-FFF2-40B4-BE49-F238E27FC236}">
                <a16:creationId xmlns:a16="http://schemas.microsoft.com/office/drawing/2014/main" id="{52A1CA09-EE98-923E-AF33-E322D206E199}"/>
              </a:ext>
            </a:extLst>
          </p:cNvPr>
          <p:cNvSpPr/>
          <p:nvPr/>
        </p:nvSpPr>
        <p:spPr>
          <a:xfrm>
            <a:off x="1199787" y="2489986"/>
            <a:ext cx="5323138" cy="492475"/>
          </a:xfrm>
          <a:prstGeom prst="rect">
            <a:avLst/>
          </a:prstGeom>
          <a:noFill/>
          <a:ln/>
        </p:spPr>
        <p:txBody>
          <a:bodyPr wrap="none" lIns="0" tIns="0" rIns="0" bIns="0" rtlCol="0" anchor="t"/>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50"/>
              </a:lnSpc>
            </a:pPr>
            <a:r>
              <a:rPr lang="zh-TW" altLang="en-US" sz="4400" b="1">
                <a:solidFill>
                  <a:srgbClr val="333333"/>
                </a:solidFill>
                <a:latin typeface="microsoft jhenghei ui"/>
                <a:ea typeface="microsoft jhenghei ui"/>
                <a:cs typeface="Segoe UI"/>
              </a:rPr>
              <a:t>偏鄉患者、偏鄉醫師</a:t>
            </a:r>
          </a:p>
          <a:p>
            <a:pPr>
              <a:lnSpc>
                <a:spcPts val="2750"/>
              </a:lnSpc>
            </a:pPr>
            <a:endParaRPr lang="zh-TW" altLang="en-US" sz="3200" b="1">
              <a:solidFill>
                <a:srgbClr val="333333"/>
              </a:solidFill>
              <a:latin typeface="microsoft jhenghei ui"/>
              <a:ea typeface="microsoft jhenghei ui"/>
              <a:cs typeface="Segoe UI"/>
            </a:endParaRPr>
          </a:p>
        </p:txBody>
      </p:sp>
      <p:sp>
        <p:nvSpPr>
          <p:cNvPr id="4" name="Text 5">
            <a:extLst>
              <a:ext uri="{FF2B5EF4-FFF2-40B4-BE49-F238E27FC236}">
                <a16:creationId xmlns:a16="http://schemas.microsoft.com/office/drawing/2014/main" id="{A0F3DE3B-7C99-AE6E-A253-64D7ADD3E224}"/>
              </a:ext>
            </a:extLst>
          </p:cNvPr>
          <p:cNvSpPr/>
          <p:nvPr/>
        </p:nvSpPr>
        <p:spPr>
          <a:xfrm>
            <a:off x="7663101" y="3438049"/>
            <a:ext cx="2835235" cy="354330"/>
          </a:xfrm>
          <a:prstGeom prst="rect">
            <a:avLst/>
          </a:prstGeom>
          <a:noFill/>
          <a:ln/>
        </p:spPr>
        <p:txBody>
          <a:bodyPr wrap="none" lIns="0" tIns="0" rIns="0" bIns="0" rtlCol="0" anchor="t"/>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endParaRPr lang="en-US" sz="2200" b="1">
              <a:solidFill>
                <a:srgbClr val="151617"/>
              </a:solidFill>
              <a:latin typeface="Montserrat Black"/>
            </a:endParaRPr>
          </a:p>
        </p:txBody>
      </p:sp>
      <p:sp>
        <p:nvSpPr>
          <p:cNvPr id="5" name="Text 6">
            <a:extLst>
              <a:ext uri="{FF2B5EF4-FFF2-40B4-BE49-F238E27FC236}">
                <a16:creationId xmlns:a16="http://schemas.microsoft.com/office/drawing/2014/main" id="{FB25DE3F-9FF1-1EC7-72C6-37AA375625BD}"/>
              </a:ext>
            </a:extLst>
          </p:cNvPr>
          <p:cNvSpPr/>
          <p:nvPr/>
        </p:nvSpPr>
        <p:spPr>
          <a:xfrm>
            <a:off x="6190816" y="4383824"/>
            <a:ext cx="9566649" cy="2667325"/>
          </a:xfrm>
          <a:prstGeom prst="rect">
            <a:avLst/>
          </a:prstGeom>
          <a:noFill/>
          <a:ln/>
        </p:spPr>
        <p:txBody>
          <a:bodyPr wrap="none" lIns="0" tIns="0" rIns="0" bIns="0" rtlCol="0" anchor="t"/>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buNone/>
            </a:pPr>
            <a:r>
              <a:rPr lang="zh-TW" altLang="en-US" sz="2800" b="1">
                <a:solidFill>
                  <a:srgbClr val="333333"/>
                </a:solidFill>
                <a:latin typeface="microsoft jhenghei ui"/>
                <a:ea typeface="microsoft jhenghei ui"/>
                <a:cs typeface="Segoe UI"/>
              </a:rPr>
              <a:t>缺點:</a:t>
            </a:r>
            <a:endParaRPr lang="zh-TW" b="1">
              <a:cs typeface="Calibri" panose="020F0502020204030204"/>
            </a:endParaRPr>
          </a:p>
          <a:p>
            <a:pPr indent="-457200">
              <a:lnSpc>
                <a:spcPct val="150000"/>
              </a:lnSpc>
              <a:buFont typeface="Arial"/>
              <a:buChar char="•"/>
            </a:pPr>
            <a:r>
              <a:rPr lang="zh-TW" altLang="en-US" sz="2800">
                <a:solidFill>
                  <a:srgbClr val="333333"/>
                </a:solidFill>
                <a:latin typeface="microsoft jhenghei ui"/>
                <a:ea typeface="microsoft jhenghei ui"/>
                <a:cs typeface="Segoe UI"/>
              </a:rPr>
              <a:t>AI只是輔助工具</a:t>
            </a:r>
          </a:p>
          <a:p>
            <a:pPr indent="-457200">
              <a:lnSpc>
                <a:spcPct val="150000"/>
              </a:lnSpc>
              <a:buFont typeface="Arial"/>
              <a:buChar char="•"/>
            </a:pPr>
            <a:r>
              <a:rPr lang="zh-TW" altLang="en-US" sz="2800">
                <a:solidFill>
                  <a:srgbClr val="333333"/>
                </a:solidFill>
                <a:latin typeface="microsoft jhenghei ui"/>
                <a:ea typeface="microsoft jhenghei ui"/>
                <a:cs typeface="Segoe UI"/>
              </a:rPr>
              <a:t>醫生和病患需要時間來適應這種新的診斷工具</a:t>
            </a:r>
          </a:p>
          <a:p>
            <a:pPr indent="-457200">
              <a:lnSpc>
                <a:spcPct val="150000"/>
              </a:lnSpc>
              <a:buFont typeface="Arial"/>
              <a:buChar char="•"/>
            </a:pPr>
            <a:r>
              <a:rPr lang="zh-TW" altLang="en-US" sz="2800">
                <a:solidFill>
                  <a:srgbClr val="333333"/>
                </a:solidFill>
                <a:latin typeface="microsoft jhenghei ui"/>
                <a:ea typeface="microsoft jhenghei ui"/>
                <a:cs typeface="Segoe UI"/>
              </a:rPr>
              <a:t>病患對 </a:t>
            </a:r>
            <a:r>
              <a:rPr lang="en-US" altLang="zh-TW" sz="2800">
                <a:solidFill>
                  <a:srgbClr val="333333"/>
                </a:solidFill>
                <a:latin typeface="microsoft jhenghei ui"/>
                <a:ea typeface="microsoft jhenghei ui"/>
                <a:cs typeface="Segoe UI"/>
              </a:rPr>
              <a:t>AI</a:t>
            </a:r>
            <a:r>
              <a:rPr lang="zh-TW" altLang="en-US" sz="2800">
                <a:solidFill>
                  <a:srgbClr val="333333"/>
                </a:solidFill>
                <a:latin typeface="microsoft jhenghei ui"/>
                <a:ea typeface="microsoft jhenghei ui"/>
                <a:cs typeface="Segoe UI"/>
              </a:rPr>
              <a:t> 診斷可靠性的懷疑</a:t>
            </a:r>
          </a:p>
        </p:txBody>
      </p:sp>
      <p:sp>
        <p:nvSpPr>
          <p:cNvPr id="6" name="Text 9">
            <a:extLst>
              <a:ext uri="{FF2B5EF4-FFF2-40B4-BE49-F238E27FC236}">
                <a16:creationId xmlns:a16="http://schemas.microsoft.com/office/drawing/2014/main" id="{B3A1B9DE-6E76-8D1C-6AB4-8C0D229FB16D}"/>
              </a:ext>
            </a:extLst>
          </p:cNvPr>
          <p:cNvSpPr/>
          <p:nvPr/>
        </p:nvSpPr>
        <p:spPr>
          <a:xfrm>
            <a:off x="1298648" y="4390741"/>
            <a:ext cx="4708516" cy="2070787"/>
          </a:xfrm>
          <a:prstGeom prst="rect">
            <a:avLst/>
          </a:prstGeom>
          <a:noFill/>
          <a:ln/>
        </p:spPr>
        <p:txBody>
          <a:bodyPr wrap="none" lIns="0" tIns="0" rIns="0" bIns="0" rtlCol="0" anchor="t"/>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800" b="1">
                <a:solidFill>
                  <a:srgbClr val="333333"/>
                </a:solidFill>
                <a:latin typeface="microsoft jhenghei ui"/>
                <a:ea typeface="microsoft jhenghei ui"/>
                <a:cs typeface="Segoe UI"/>
              </a:rPr>
              <a:t>優點:</a:t>
            </a:r>
            <a:endParaRPr lang="zh-TW" b="1">
              <a:cs typeface="Calibri" panose="020F0502020204030204"/>
            </a:endParaRPr>
          </a:p>
          <a:p>
            <a:pPr indent="-457200">
              <a:lnSpc>
                <a:spcPct val="150000"/>
              </a:lnSpc>
              <a:buFont typeface="Arial"/>
              <a:buChar char="•"/>
            </a:pPr>
            <a:r>
              <a:rPr lang="zh-TW" altLang="en-US" sz="2800">
                <a:solidFill>
                  <a:srgbClr val="333333"/>
                </a:solidFill>
                <a:latin typeface="microsoft jhenghei ui"/>
                <a:ea typeface="microsoft jhenghei ui"/>
                <a:cs typeface="Segoe UI"/>
              </a:rPr>
              <a:t>縮短醫療偏鄉的距離</a:t>
            </a:r>
          </a:p>
          <a:p>
            <a:pPr indent="-457200">
              <a:lnSpc>
                <a:spcPct val="150000"/>
              </a:lnSpc>
              <a:buFont typeface="Arial"/>
              <a:buChar char="•"/>
            </a:pPr>
            <a:r>
              <a:rPr lang="zh-TW" altLang="en-US" sz="2800">
                <a:solidFill>
                  <a:srgbClr val="333333"/>
                </a:solidFill>
                <a:latin typeface="microsoft jhenghei ui"/>
                <a:ea typeface="microsoft jhenghei ui"/>
                <a:cs typeface="Segoe UI"/>
              </a:rPr>
              <a:t>早期篩檢、早期治療</a:t>
            </a:r>
          </a:p>
          <a:p>
            <a:pPr indent="-457200">
              <a:lnSpc>
                <a:spcPct val="150000"/>
              </a:lnSpc>
              <a:buFont typeface="Arial"/>
              <a:buChar char="•"/>
            </a:pPr>
            <a:r>
              <a:rPr lang="zh-TW" altLang="en-US" sz="2800">
                <a:solidFill>
                  <a:srgbClr val="333333"/>
                </a:solidFill>
                <a:latin typeface="microsoft jhenghei ui"/>
                <a:ea typeface="microsoft jhenghei ui"/>
                <a:cs typeface="Segoe UI"/>
              </a:rPr>
              <a:t>減少後續的醫療照護支出</a:t>
            </a:r>
          </a:p>
        </p:txBody>
      </p:sp>
      <p:pic>
        <p:nvPicPr>
          <p:cNvPr id="11" name="圖片 10" descr="工研院研發的「糖尿病視網膜病變診斷輔助分析技術」，以AI分析技術標示病徵位置，並針對病變嚴重程度分級，非眼科專科醫師也能清楚向糖尿病患者解說眼底狀況，達到早期篩檢、早期治療的目的。">
            <a:extLst>
              <a:ext uri="{FF2B5EF4-FFF2-40B4-BE49-F238E27FC236}">
                <a16:creationId xmlns:a16="http://schemas.microsoft.com/office/drawing/2014/main" id="{06F2477F-A711-0AED-E2DC-2393FF90FE6E}"/>
              </a:ext>
            </a:extLst>
          </p:cNvPr>
          <p:cNvPicPr>
            <a:picLocks noChangeAspect="1"/>
          </p:cNvPicPr>
          <p:nvPr/>
        </p:nvPicPr>
        <p:blipFill>
          <a:blip r:embed="rId5"/>
          <a:stretch>
            <a:fillRect/>
          </a:stretch>
        </p:blipFill>
        <p:spPr>
          <a:xfrm>
            <a:off x="8049582" y="889241"/>
            <a:ext cx="5498121" cy="3687852"/>
          </a:xfrm>
          <a:prstGeom prst="rect">
            <a:avLst/>
          </a:prstGeom>
          <a:ln>
            <a:solidFill>
              <a:srgbClr val="4472C4"/>
            </a:solidFill>
          </a:ln>
        </p:spPr>
      </p:pic>
    </p:spTree>
    <p:extLst>
      <p:ext uri="{BB962C8B-B14F-4D97-AF65-F5344CB8AC3E}">
        <p14:creationId xmlns:p14="http://schemas.microsoft.com/office/powerpoint/2010/main" val="22905880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F72D-BC25-6848-FBC8-E4322DB4EE74}"/>
            </a:ext>
          </a:extLst>
        </p:cNvPr>
        <p:cNvGrpSpPr/>
        <p:nvPr/>
      </p:nvGrpSpPr>
      <p:grpSpPr>
        <a:xfrm>
          <a:off x="0" y="0"/>
          <a:ext cx="0" cy="0"/>
          <a:chOff x="0" y="0"/>
          <a:chExt cx="0" cy="0"/>
        </a:xfrm>
      </p:grpSpPr>
      <p:sp>
        <p:nvSpPr>
          <p:cNvPr id="13" name="椭圆 12">
            <a:extLst>
              <a:ext uri="{FF2B5EF4-FFF2-40B4-BE49-F238E27FC236}">
                <a16:creationId xmlns:a16="http://schemas.microsoft.com/office/drawing/2014/main" id="{79F4F579-8019-BBD1-0839-840DFE2ECE34}"/>
              </a:ext>
            </a:extLst>
          </p:cNvPr>
          <p:cNvSpPr/>
          <p:nvPr/>
        </p:nvSpPr>
        <p:spPr>
          <a:xfrm>
            <a:off x="13165768" y="60983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BA639EF1-FA34-E242-D64E-B01B9CC4C0FA}"/>
              </a:ext>
            </a:extLst>
          </p:cNvPr>
          <p:cNvSpPr/>
          <p:nvPr/>
        </p:nvSpPr>
        <p:spPr>
          <a:xfrm>
            <a:off x="676515" y="1791708"/>
            <a:ext cx="13272632" cy="6035752"/>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C1703B65-9AAA-DF9B-7B9D-0BC55C45F4C3}"/>
              </a:ext>
            </a:extLst>
          </p:cNvPr>
          <p:cNvSpPr/>
          <p:nvPr/>
        </p:nvSpPr>
        <p:spPr>
          <a:xfrm>
            <a:off x="12398170" y="6085511"/>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1" name="图形">
            <a:extLst>
              <a:ext uri="{FF2B5EF4-FFF2-40B4-BE49-F238E27FC236}">
                <a16:creationId xmlns:a16="http://schemas.microsoft.com/office/drawing/2014/main" id="{87C01C76-D640-6758-2A48-AAA953EB6F85}"/>
              </a:ext>
            </a:extLst>
          </p:cNvPr>
          <p:cNvSpPr/>
          <p:nvPr>
            <p:custDataLst>
              <p:tags r:id="rId1"/>
            </p:custDataLst>
          </p:nvPr>
        </p:nvSpPr>
        <p:spPr>
          <a:xfrm>
            <a:off x="4037069" y="1331223"/>
            <a:ext cx="6669930" cy="923329"/>
          </a:xfrm>
          <a:prstGeom prst="roundRect">
            <a:avLst>
              <a:gd name="adj" fmla="val 24534"/>
            </a:avLst>
          </a:prstGeom>
          <a:solidFill>
            <a:schemeClr val="bg1"/>
          </a:solidFill>
          <a:ln>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4300" b="1" i="0" u="none" strike="noStrike">
                <a:solidFill>
                  <a:schemeClr val="accent1"/>
                </a:solidFill>
                <a:effectLst/>
                <a:latin typeface="Microsoft YaHei"/>
                <a:ea typeface="Microsoft YaHei"/>
              </a:rPr>
              <a:t>視網膜病變成因</a:t>
            </a:r>
            <a:endParaRPr lang="zh-CN" altLang="en-US" sz="4300">
              <a:solidFill>
                <a:schemeClr val="accent1"/>
              </a:solidFill>
              <a:latin typeface="Microsoft YaHei"/>
              <a:ea typeface="Microsoft YaHei"/>
              <a:sym typeface="字魂58号-创中黑" panose="00000500000000000000" charset="-122"/>
            </a:endParaRPr>
          </a:p>
        </p:txBody>
      </p:sp>
      <p:sp>
        <p:nvSpPr>
          <p:cNvPr id="2" name="文字方塊 1">
            <a:extLst>
              <a:ext uri="{FF2B5EF4-FFF2-40B4-BE49-F238E27FC236}">
                <a16:creationId xmlns:a16="http://schemas.microsoft.com/office/drawing/2014/main" id="{444BB464-D1CC-7866-02CD-4E86046CBEFF}"/>
              </a:ext>
            </a:extLst>
          </p:cNvPr>
          <p:cNvSpPr txBox="1"/>
          <p:nvPr/>
        </p:nvSpPr>
        <p:spPr>
          <a:xfrm>
            <a:off x="920585" y="2902705"/>
            <a:ext cx="12923475" cy="4331570"/>
          </a:xfrm>
          <a:prstGeom prst="rect">
            <a:avLst/>
          </a:prstGeom>
          <a:noFill/>
        </p:spPr>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zh-TW" altLang="en-US" sz="3100">
                <a:solidFill>
                  <a:srgbClr val="444444"/>
                </a:solidFill>
                <a:latin typeface="Microsoft JhengHei"/>
                <a:ea typeface="Microsoft JhengHei"/>
              </a:rPr>
              <a:t>患有</a:t>
            </a:r>
            <a:r>
              <a:rPr lang="zh-TW" sz="3100">
                <a:solidFill>
                  <a:srgbClr val="444444"/>
                </a:solidFill>
                <a:latin typeface="Microsoft JhengHei"/>
                <a:ea typeface="Microsoft JhengHei"/>
              </a:rPr>
              <a:t>糖尿病</a:t>
            </a:r>
            <a:r>
              <a:rPr lang="zh-TW" altLang="en-US" sz="3100">
                <a:solidFill>
                  <a:srgbClr val="444444"/>
                </a:solidFill>
                <a:latin typeface="Microsoft JhengHei"/>
                <a:ea typeface="Microsoft JhengHei"/>
              </a:rPr>
              <a:t>時，</a:t>
            </a:r>
            <a:endParaRPr lang="en-US" altLang="zh-TW" sz="3100">
              <a:solidFill>
                <a:srgbClr val="444444"/>
              </a:solidFill>
              <a:latin typeface="Microsoft JhengHei"/>
              <a:ea typeface="Microsoft JhengHei"/>
            </a:endParaRPr>
          </a:p>
          <a:p>
            <a:pPr algn="ctr">
              <a:lnSpc>
                <a:spcPct val="150000"/>
              </a:lnSpc>
            </a:pPr>
            <a:r>
              <a:rPr lang="zh-TW" altLang="en-US" sz="3100">
                <a:solidFill>
                  <a:srgbClr val="444444"/>
                </a:solidFill>
                <a:latin typeface="Microsoft JhengHei"/>
                <a:ea typeface="Microsoft JhengHei"/>
              </a:rPr>
              <a:t>身體無法正常代謝血糖，而使血糖長期處於過高的情形。</a:t>
            </a:r>
            <a:endParaRPr lang="en-US" altLang="zh-TW" sz="3100">
              <a:solidFill>
                <a:srgbClr val="444444"/>
              </a:solidFill>
              <a:latin typeface="Microsoft JhengHei"/>
              <a:ea typeface="Microsoft JhengHei"/>
            </a:endParaRPr>
          </a:p>
          <a:p>
            <a:pPr algn="ctr">
              <a:lnSpc>
                <a:spcPct val="150000"/>
              </a:lnSpc>
            </a:pPr>
            <a:r>
              <a:rPr lang="zh-TW" altLang="en-US" sz="3100">
                <a:solidFill>
                  <a:srgbClr val="444444"/>
                </a:solidFill>
                <a:latin typeface="Microsoft JhengHei"/>
                <a:ea typeface="Microsoft JhengHei"/>
              </a:rPr>
              <a:t>視網膜</a:t>
            </a:r>
            <a:r>
              <a:rPr lang="zh-TW" sz="3100">
                <a:solidFill>
                  <a:srgbClr val="444444"/>
                </a:solidFill>
                <a:latin typeface="Microsoft JhengHei"/>
                <a:ea typeface="Microsoft JhengHei"/>
              </a:rPr>
              <a:t>上</a:t>
            </a:r>
            <a:r>
              <a:rPr lang="zh-TW" altLang="en-US" sz="3100">
                <a:solidFill>
                  <a:srgbClr val="444444"/>
                </a:solidFill>
                <a:latin typeface="Microsoft JhengHei"/>
                <a:ea typeface="Microsoft JhengHei"/>
              </a:rPr>
              <a:t>的微小血管長期處在高糖分的血液中，</a:t>
            </a:r>
            <a:endParaRPr lang="en-US" altLang="zh-TW" sz="3100">
              <a:solidFill>
                <a:srgbClr val="444444"/>
              </a:solidFill>
              <a:latin typeface="Microsoft JhengHei"/>
              <a:ea typeface="Microsoft JhengHei"/>
            </a:endParaRPr>
          </a:p>
          <a:p>
            <a:pPr algn="ctr">
              <a:lnSpc>
                <a:spcPct val="150000"/>
              </a:lnSpc>
            </a:pPr>
            <a:r>
              <a:rPr lang="zh-TW" altLang="en-US" sz="3100">
                <a:solidFill>
                  <a:srgbClr val="444444"/>
                </a:solidFill>
                <a:latin typeface="Microsoft JhengHei"/>
                <a:ea typeface="Microsoft JhengHei"/>
              </a:rPr>
              <a:t>可能會造成</a:t>
            </a:r>
            <a:r>
              <a:rPr lang="zh-TW" altLang="en-US" sz="3100" b="1">
                <a:solidFill>
                  <a:srgbClr val="444444"/>
                </a:solidFill>
                <a:latin typeface="Microsoft JhengHei"/>
                <a:ea typeface="Microsoft JhengHei"/>
              </a:rPr>
              <a:t>血管受損、膨脹、滲漏、阻塞</a:t>
            </a:r>
            <a:r>
              <a:rPr lang="zh-TW" altLang="en-US" sz="3100">
                <a:solidFill>
                  <a:srgbClr val="444444"/>
                </a:solidFill>
                <a:latin typeface="Microsoft JhengHei"/>
                <a:ea typeface="Microsoft JhengHei"/>
              </a:rPr>
              <a:t>等，</a:t>
            </a:r>
            <a:endParaRPr lang="en-US" altLang="zh-TW" sz="3100">
              <a:solidFill>
                <a:srgbClr val="444444"/>
              </a:solidFill>
              <a:latin typeface="Microsoft JhengHei"/>
              <a:ea typeface="Microsoft JhengHei"/>
            </a:endParaRPr>
          </a:p>
          <a:p>
            <a:pPr algn="ctr">
              <a:lnSpc>
                <a:spcPct val="150000"/>
              </a:lnSpc>
            </a:pPr>
            <a:r>
              <a:rPr lang="zh-TW" altLang="en-US" sz="3100">
                <a:solidFill>
                  <a:srgbClr val="444444"/>
                </a:solidFill>
                <a:latin typeface="Microsoft JhengHei"/>
                <a:ea typeface="Microsoft JhengHei"/>
              </a:rPr>
              <a:t>當</a:t>
            </a:r>
            <a:r>
              <a:rPr lang="zh-TW" altLang="en-US" sz="3100">
                <a:solidFill>
                  <a:srgbClr val="444444"/>
                </a:solidFill>
                <a:latin typeface="Calibri"/>
                <a:ea typeface="Microsoft JhengHei"/>
                <a:cs typeface="Calibri"/>
              </a:rPr>
              <a:t>微細血管阻塞會造成視網膜缺氧，引發視網膜異常增生血管，</a:t>
            </a:r>
            <a:endParaRPr lang="en-US" altLang="zh-TW" sz="3100">
              <a:solidFill>
                <a:srgbClr val="444444"/>
              </a:solidFill>
              <a:latin typeface="Calibri"/>
              <a:ea typeface="Microsoft JhengHei"/>
              <a:cs typeface="Calibri"/>
            </a:endParaRPr>
          </a:p>
          <a:p>
            <a:pPr algn="ctr">
              <a:lnSpc>
                <a:spcPct val="150000"/>
              </a:lnSpc>
            </a:pPr>
            <a:r>
              <a:rPr lang="zh-TW" altLang="en-US" sz="3120">
                <a:solidFill>
                  <a:srgbClr val="444444"/>
                </a:solidFill>
                <a:latin typeface="Calibri"/>
                <a:ea typeface="Microsoft JhengHei"/>
                <a:cs typeface="Calibri"/>
              </a:rPr>
              <a:t>在過程中也會伴隨纖維性增生</a:t>
            </a:r>
            <a:r>
              <a:rPr lang="zh-TW" sz="3120">
                <a:solidFill>
                  <a:srgbClr val="444444"/>
                </a:solidFill>
                <a:latin typeface="Calibri"/>
                <a:ea typeface="Microsoft JhengHei"/>
                <a:cs typeface="Calibri"/>
              </a:rPr>
              <a:t>，</a:t>
            </a:r>
            <a:r>
              <a:rPr lang="zh-TW" altLang="en-US" sz="3120">
                <a:solidFill>
                  <a:srgbClr val="444444"/>
                </a:solidFill>
                <a:latin typeface="Calibri"/>
                <a:ea typeface="Microsoft JhengHei"/>
                <a:cs typeface="Calibri"/>
              </a:rPr>
              <a:t>最後造成增殖期</a:t>
            </a:r>
            <a:r>
              <a:rPr lang="zh-TW" sz="3120">
                <a:solidFill>
                  <a:srgbClr val="444444"/>
                </a:solidFill>
                <a:latin typeface="Calibri"/>
                <a:ea typeface="Microsoft JhengHei"/>
                <a:cs typeface="Calibri"/>
              </a:rPr>
              <a:t>糖尿病視網膜病變</a:t>
            </a:r>
            <a:r>
              <a:rPr lang="zh-TW" altLang="en-US" sz="3120">
                <a:solidFill>
                  <a:srgbClr val="444444"/>
                </a:solidFill>
                <a:latin typeface="Calibri"/>
                <a:ea typeface="Microsoft JhengHei"/>
                <a:cs typeface="Calibri"/>
              </a:rPr>
              <a:t>。</a:t>
            </a:r>
            <a:endParaRPr lang="zh-TW" altLang="en-US" sz="3120">
              <a:latin typeface="Calibri"/>
              <a:ea typeface="Microsoft JhengHei"/>
              <a:cs typeface="Calibri"/>
            </a:endParaRPr>
          </a:p>
        </p:txBody>
      </p:sp>
      <p:sp>
        <p:nvSpPr>
          <p:cNvPr id="4" name="图形">
            <a:extLst>
              <a:ext uri="{FF2B5EF4-FFF2-40B4-BE49-F238E27FC236}">
                <a16:creationId xmlns:a16="http://schemas.microsoft.com/office/drawing/2014/main" id="{B5C709F8-6C15-8AF7-D5F4-24A4D86823AD}"/>
              </a:ext>
            </a:extLst>
          </p:cNvPr>
          <p:cNvSpPr/>
          <p:nvPr>
            <p:custDataLst>
              <p:tags r:id="rId2"/>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a:rPr>
              <a:t>  </a:t>
            </a:r>
            <a:r>
              <a:rPr lang="en-US" altLang="zh-TW" sz="4800" i="0" u="none" strike="noStrike" err="1">
                <a:solidFill>
                  <a:schemeClr val="bg1"/>
                </a:solidFill>
                <a:effectLst/>
                <a:latin typeface="標楷體" panose="03000509000000000000" pitchFamily="65" charset="-120"/>
                <a:ea typeface="標楷體"/>
              </a:rPr>
              <a:t>研究</a:t>
            </a:r>
            <a:r>
              <a:rPr lang="zh-TW" altLang="en-US" sz="4800">
                <a:solidFill>
                  <a:schemeClr val="bg1"/>
                </a:solidFill>
                <a:latin typeface="標楷體" panose="03000509000000000000" pitchFamily="65" charset="-120"/>
                <a:ea typeface="標楷體"/>
              </a:rPr>
              <a:t>內容</a:t>
            </a:r>
            <a:endParaRPr lang="zh-CN" altLang="en-US" sz="4800">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spTree>
    <p:extLst>
      <p:ext uri="{BB962C8B-B14F-4D97-AF65-F5344CB8AC3E}">
        <p14:creationId xmlns:p14="http://schemas.microsoft.com/office/powerpoint/2010/main" val="26590360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50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750" fill="hold"/>
                                        <p:tgtEl>
                                          <p:spTgt spid="21"/>
                                        </p:tgtEl>
                                        <p:attrNameLst>
                                          <p:attrName>ppt_x</p:attrName>
                                        </p:attrNameLst>
                                      </p:cBhvr>
                                      <p:tavLst>
                                        <p:tav tm="0">
                                          <p:val>
                                            <p:strVal val="#ppt_x"/>
                                          </p:val>
                                        </p:tav>
                                        <p:tav tm="100000">
                                          <p:val>
                                            <p:strVal val="#ppt_x"/>
                                          </p:val>
                                        </p:tav>
                                      </p:tavLst>
                                    </p:anim>
                                    <p:anim calcmode="lin" valueType="num">
                                      <p:cBhvr additive="base">
                                        <p:cTn id="13" dur="75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750" fill="hold"/>
                                        <p:tgtEl>
                                          <p:spTgt spid="2"/>
                                        </p:tgtEl>
                                        <p:attrNameLst>
                                          <p:attrName>ppt_x</p:attrName>
                                        </p:attrNameLst>
                                      </p:cBhvr>
                                      <p:tavLst>
                                        <p:tav tm="0">
                                          <p:val>
                                            <p:strVal val="#ppt_x"/>
                                          </p:val>
                                        </p:tav>
                                        <p:tav tm="100000">
                                          <p:val>
                                            <p:strVal val="#ppt_x"/>
                                          </p:val>
                                        </p:tav>
                                      </p:tavLst>
                                    </p:anim>
                                    <p:anim calcmode="lin" valueType="num">
                                      <p:cBhvr additive="base">
                                        <p:cTn id="17"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07F4-2AF6-A497-C5A0-79701C1F89A7}"/>
            </a:ext>
          </a:extLst>
        </p:cNvPr>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F79E80D1-FDC5-53D4-EF02-5F36BCD7764C}"/>
              </a:ext>
            </a:extLst>
          </p:cNvPr>
          <p:cNvSpPr/>
          <p:nvPr/>
        </p:nvSpPr>
        <p:spPr>
          <a:xfrm>
            <a:off x="11885088" y="5580447"/>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83190703-2A98-72BF-3255-03CE10856ED9}"/>
              </a:ext>
            </a:extLst>
          </p:cNvPr>
          <p:cNvSpPr/>
          <p:nvPr/>
        </p:nvSpPr>
        <p:spPr>
          <a:xfrm>
            <a:off x="13731038" y="480757"/>
            <a:ext cx="721386" cy="721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solidFill>
                <a:schemeClr val="bg1"/>
              </a:solidFill>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9BED06D3-09EF-126D-2A60-43F9BCE5B134}"/>
              </a:ext>
            </a:extLst>
          </p:cNvPr>
          <p:cNvSpPr/>
          <p:nvPr/>
        </p:nvSpPr>
        <p:spPr>
          <a:xfrm>
            <a:off x="1260052" y="3941691"/>
            <a:ext cx="12110293" cy="3678073"/>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 name="文字方塊 1">
            <a:extLst>
              <a:ext uri="{FF2B5EF4-FFF2-40B4-BE49-F238E27FC236}">
                <a16:creationId xmlns:a16="http://schemas.microsoft.com/office/drawing/2014/main" id="{272B9FF6-7C96-E039-6088-202C090667BD}"/>
              </a:ext>
            </a:extLst>
          </p:cNvPr>
          <p:cNvSpPr txBox="1"/>
          <p:nvPr/>
        </p:nvSpPr>
        <p:spPr>
          <a:xfrm>
            <a:off x="1379195" y="4936945"/>
            <a:ext cx="11885088" cy="2193985"/>
          </a:xfrm>
          <a:prstGeom prst="rect">
            <a:avLst/>
          </a:prstGeom>
          <a:noFill/>
        </p:spPr>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zh-TW" sz="3120">
                <a:solidFill>
                  <a:srgbClr val="444444"/>
                </a:solidFill>
                <a:latin typeface="Calibri"/>
                <a:ea typeface="Microsoft JhengHei"/>
                <a:cs typeface="Calibri"/>
              </a:rPr>
              <a:t>糖尿病</a:t>
            </a:r>
            <a:r>
              <a:rPr lang="zh-TW" altLang="en-US" sz="3120">
                <a:solidFill>
                  <a:srgbClr val="444444"/>
                </a:solidFill>
                <a:latin typeface="Calibri"/>
                <a:ea typeface="Microsoft JhengHei"/>
                <a:cs typeface="Calibri"/>
              </a:rPr>
              <a:t>視網膜病變分成五級</a:t>
            </a:r>
            <a:r>
              <a:rPr lang="zh-TW" sz="3120">
                <a:solidFill>
                  <a:srgbClr val="444444"/>
                </a:solidFill>
                <a:latin typeface="Calibri"/>
                <a:ea typeface="Microsoft JhengHei"/>
                <a:cs typeface="Calibri"/>
              </a:rPr>
              <a:t>，</a:t>
            </a:r>
            <a:r>
              <a:rPr lang="zh-TW" altLang="en-US" sz="3120">
                <a:solidFill>
                  <a:srgbClr val="444444"/>
                </a:solidFill>
                <a:latin typeface="Calibri"/>
                <a:ea typeface="Microsoft JhengHei"/>
                <a:cs typeface="Calibri"/>
              </a:rPr>
              <a:t>第</a:t>
            </a:r>
            <a:r>
              <a:rPr lang="zh-TW" sz="3120">
                <a:solidFill>
                  <a:srgbClr val="444444"/>
                </a:solidFill>
                <a:latin typeface="Calibri"/>
                <a:ea typeface="Microsoft JhengHei"/>
                <a:cs typeface="Calibri"/>
              </a:rPr>
              <a:t>一</a:t>
            </a:r>
            <a:r>
              <a:rPr lang="zh-TW" altLang="en-US" sz="3120">
                <a:solidFill>
                  <a:srgbClr val="444444"/>
                </a:solidFill>
                <a:latin typeface="Calibri"/>
                <a:ea typeface="Microsoft JhengHei"/>
                <a:cs typeface="Calibri"/>
              </a:rPr>
              <a:t>至第四級</a:t>
            </a:r>
            <a:r>
              <a:rPr lang="zh-TW" sz="3120">
                <a:solidFill>
                  <a:srgbClr val="444444"/>
                </a:solidFill>
                <a:latin typeface="Calibri"/>
                <a:ea typeface="Microsoft JhengHei"/>
                <a:cs typeface="Calibri"/>
              </a:rPr>
              <a:t>為</a:t>
            </a:r>
            <a:r>
              <a:rPr lang="zh-TW" altLang="en-US" sz="3120">
                <a:solidFill>
                  <a:srgbClr val="444444"/>
                </a:solidFill>
                <a:latin typeface="Calibri"/>
                <a:ea typeface="Microsoft JhengHei"/>
                <a:cs typeface="Calibri"/>
              </a:rPr>
              <a:t>「</a:t>
            </a:r>
            <a:r>
              <a:rPr lang="zh-TW" sz="3120">
                <a:solidFill>
                  <a:srgbClr val="444444"/>
                </a:solidFill>
                <a:latin typeface="Calibri"/>
                <a:ea typeface="Microsoft JhengHei"/>
                <a:cs typeface="Calibri"/>
              </a:rPr>
              <a:t>非</a:t>
            </a:r>
            <a:r>
              <a:rPr lang="zh-TW" altLang="en-US" sz="3120">
                <a:solidFill>
                  <a:srgbClr val="444444"/>
                </a:solidFill>
                <a:latin typeface="Calibri"/>
                <a:ea typeface="Microsoft JhengHei"/>
                <a:cs typeface="Calibri"/>
              </a:rPr>
              <a:t>增殖性</a:t>
            </a:r>
            <a:r>
              <a:rPr lang="zh-TW" altLang="en-US" sz="3120">
                <a:solidFill>
                  <a:srgbClr val="444444"/>
                </a:solidFill>
                <a:latin typeface="Calibri"/>
                <a:ea typeface="+mn-lt"/>
                <a:cs typeface="Calibri"/>
              </a:rPr>
              <a:t>」</a:t>
            </a:r>
            <a:endParaRPr lang="en-US" altLang="zh-TW" sz="3120">
              <a:solidFill>
                <a:srgbClr val="444444"/>
              </a:solidFill>
              <a:latin typeface="Calibri"/>
              <a:ea typeface="Microsoft JhengHei"/>
              <a:cs typeface="Calibri"/>
            </a:endParaRPr>
          </a:p>
          <a:p>
            <a:pPr algn="ctr">
              <a:lnSpc>
                <a:spcPct val="150000"/>
              </a:lnSpc>
            </a:pPr>
            <a:r>
              <a:rPr lang="zh-TW" altLang="en-US" sz="3120">
                <a:solidFill>
                  <a:srgbClr val="444444"/>
                </a:solidFill>
                <a:latin typeface="Calibri"/>
                <a:ea typeface="Microsoft JhengHei"/>
                <a:cs typeface="Calibri"/>
              </a:rPr>
              <a:t>第五級則</a:t>
            </a:r>
            <a:r>
              <a:rPr lang="zh-TW" sz="3120">
                <a:solidFill>
                  <a:srgbClr val="444444"/>
                </a:solidFill>
                <a:latin typeface="Calibri"/>
                <a:ea typeface="Microsoft JhengHei"/>
                <a:cs typeface="Calibri"/>
              </a:rPr>
              <a:t>已</a:t>
            </a:r>
            <a:r>
              <a:rPr lang="zh-TW" altLang="en-US" sz="3120">
                <a:solidFill>
                  <a:srgbClr val="444444"/>
                </a:solidFill>
                <a:latin typeface="Calibri"/>
                <a:ea typeface="Microsoft JhengHei"/>
                <a:cs typeface="Calibri"/>
              </a:rPr>
              <a:t>達「增殖性」，</a:t>
            </a:r>
            <a:endParaRPr lang="zh-TW" altLang="en-US" sz="3120">
              <a:latin typeface="Calibri"/>
              <a:ea typeface="Microsoft JhengHei"/>
              <a:cs typeface="Calibri"/>
            </a:endParaRPr>
          </a:p>
          <a:p>
            <a:pPr algn="ctr">
              <a:lnSpc>
                <a:spcPct val="150000"/>
              </a:lnSpc>
            </a:pPr>
            <a:r>
              <a:rPr lang="zh-TW" altLang="en-US" sz="3120">
                <a:solidFill>
                  <a:srgbClr val="444444"/>
                </a:solidFill>
                <a:latin typeface="Calibri"/>
                <a:ea typeface="Microsoft JhengHei"/>
                <a:cs typeface="Calibri"/>
              </a:rPr>
              <a:t>必須積極接受</a:t>
            </a:r>
            <a:r>
              <a:rPr lang="zh-TW" sz="3120">
                <a:solidFill>
                  <a:srgbClr val="444444"/>
                </a:solidFill>
                <a:latin typeface="Calibri"/>
                <a:ea typeface="Microsoft JhengHei"/>
                <a:cs typeface="Calibri"/>
              </a:rPr>
              <a:t>治療</a:t>
            </a:r>
            <a:r>
              <a:rPr lang="zh-TW" altLang="en-US" sz="3120">
                <a:solidFill>
                  <a:srgbClr val="444444"/>
                </a:solidFill>
                <a:latin typeface="Calibri"/>
                <a:ea typeface="Microsoft JhengHei"/>
                <a:cs typeface="Calibri"/>
              </a:rPr>
              <a:t>，否則可能會因</a:t>
            </a:r>
            <a:r>
              <a:rPr lang="zh-TW" sz="3120">
                <a:solidFill>
                  <a:srgbClr val="444444"/>
                </a:solidFill>
                <a:latin typeface="Calibri"/>
                <a:ea typeface="Microsoft JhengHei"/>
                <a:cs typeface="Calibri"/>
              </a:rPr>
              <a:t>病</a:t>
            </a:r>
            <a:r>
              <a:rPr lang="zh-TW" altLang="en-US" sz="3120">
                <a:solidFill>
                  <a:srgbClr val="444444"/>
                </a:solidFill>
                <a:latin typeface="Calibri"/>
                <a:ea typeface="Microsoft JhengHei"/>
                <a:cs typeface="Calibri"/>
              </a:rPr>
              <a:t>變</a:t>
            </a:r>
            <a:r>
              <a:rPr lang="zh-TW" sz="3120">
                <a:solidFill>
                  <a:srgbClr val="444444"/>
                </a:solidFill>
                <a:latin typeface="Calibri"/>
                <a:ea typeface="Microsoft JhengHei"/>
                <a:cs typeface="Calibri"/>
              </a:rPr>
              <a:t>惡化</a:t>
            </a:r>
            <a:r>
              <a:rPr lang="zh-TW" altLang="en-US" sz="3120">
                <a:solidFill>
                  <a:srgbClr val="444444"/>
                </a:solidFill>
                <a:latin typeface="Calibri"/>
                <a:ea typeface="Microsoft JhengHei"/>
                <a:cs typeface="Calibri"/>
              </a:rPr>
              <a:t>而喪失視力</a:t>
            </a:r>
            <a:endParaRPr lang="zh-TW" sz="3120"/>
          </a:p>
        </p:txBody>
      </p:sp>
      <p:sp>
        <p:nvSpPr>
          <p:cNvPr id="4" name="图形">
            <a:extLst>
              <a:ext uri="{FF2B5EF4-FFF2-40B4-BE49-F238E27FC236}">
                <a16:creationId xmlns:a16="http://schemas.microsoft.com/office/drawing/2014/main" id="{0A56B1B2-A33F-9489-9AF7-255728883F15}"/>
              </a:ext>
            </a:extLst>
          </p:cNvPr>
          <p:cNvSpPr/>
          <p:nvPr>
            <p:custDataLst>
              <p:tags r:id="rId1"/>
            </p:custDataLst>
          </p:nvPr>
        </p:nvSpPr>
        <p:spPr>
          <a:xfrm>
            <a:off x="-609373" y="379786"/>
            <a:ext cx="4646442" cy="923329"/>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i="0" u="none" strike="noStrike">
                <a:solidFill>
                  <a:schemeClr val="bg1"/>
                </a:solidFill>
                <a:effectLst/>
                <a:latin typeface="標楷體" panose="03000509000000000000" pitchFamily="65" charset="-120"/>
                <a:ea typeface="標楷體"/>
              </a:rPr>
              <a:t>  </a:t>
            </a:r>
            <a:r>
              <a:rPr lang="en-US" altLang="zh-TW" sz="4800" i="0" u="none" strike="noStrike" err="1">
                <a:solidFill>
                  <a:schemeClr val="bg1"/>
                </a:solidFill>
                <a:effectLst/>
                <a:latin typeface="標楷體" panose="03000509000000000000" pitchFamily="65" charset="-120"/>
                <a:ea typeface="標楷體"/>
              </a:rPr>
              <a:t>研究</a:t>
            </a:r>
            <a:r>
              <a:rPr lang="zh-TW" altLang="en-US" sz="4800">
                <a:solidFill>
                  <a:schemeClr val="bg1"/>
                </a:solidFill>
                <a:latin typeface="標楷體" panose="03000509000000000000" pitchFamily="65" charset="-120"/>
                <a:ea typeface="標楷體"/>
              </a:rPr>
              <a:t>內容</a:t>
            </a:r>
            <a:endParaRPr lang="zh-CN" altLang="en-US" sz="4800">
              <a:solidFill>
                <a:schemeClr val="bg1"/>
              </a:solidFill>
              <a:latin typeface="標楷體" panose="03000509000000000000" pitchFamily="65" charset="-120"/>
              <a:ea typeface="標楷體" panose="03000509000000000000" pitchFamily="65" charset="-120"/>
              <a:sym typeface="字魂58号-创中黑" panose="00000500000000000000" charset="-122"/>
            </a:endParaRPr>
          </a:p>
        </p:txBody>
      </p:sp>
      <p:sp>
        <p:nvSpPr>
          <p:cNvPr id="3" name="图形">
            <a:extLst>
              <a:ext uri="{FF2B5EF4-FFF2-40B4-BE49-F238E27FC236}">
                <a16:creationId xmlns:a16="http://schemas.microsoft.com/office/drawing/2014/main" id="{9AE14C8C-D8AA-8E1F-EF3B-99248CDBB318}"/>
              </a:ext>
            </a:extLst>
          </p:cNvPr>
          <p:cNvSpPr/>
          <p:nvPr>
            <p:custDataLst>
              <p:tags r:id="rId2"/>
            </p:custDataLst>
          </p:nvPr>
        </p:nvSpPr>
        <p:spPr>
          <a:xfrm>
            <a:off x="1929838" y="1783070"/>
            <a:ext cx="6691649" cy="1746856"/>
          </a:xfrm>
          <a:prstGeom prst="roundRect">
            <a:avLst>
              <a:gd name="adj" fmla="val 24534"/>
            </a:avLst>
          </a:prstGeom>
          <a:solidFill>
            <a:schemeClr val="bg1"/>
          </a:solidFill>
          <a:ln>
            <a:solidFill>
              <a:schemeClr val="accent1"/>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en-US" altLang="zh-TW" sz="4300" b="1">
                <a:solidFill>
                  <a:schemeClr val="accent1"/>
                </a:solidFill>
                <a:latin typeface="ADLaM Display"/>
                <a:ea typeface="新細明體"/>
                <a:cs typeface="ADLaM Display"/>
              </a:rPr>
              <a:t>Diabetic Retinopathy</a:t>
            </a:r>
          </a:p>
          <a:p>
            <a:pPr algn="ctr"/>
            <a:r>
              <a:rPr lang="en-US" altLang="zh-TW" sz="4800" b="1">
                <a:solidFill>
                  <a:schemeClr val="accent1"/>
                </a:solidFill>
                <a:latin typeface="ADLaM Display"/>
                <a:ea typeface="新細明體"/>
                <a:cs typeface="ADLaM Display"/>
              </a:rPr>
              <a:t>DR</a:t>
            </a:r>
            <a:r>
              <a:rPr lang="zh-TW" altLang="en-US" sz="4300" b="1">
                <a:solidFill>
                  <a:schemeClr val="accent1"/>
                </a:solidFill>
                <a:latin typeface="ADLaM Display"/>
                <a:ea typeface="新細明體"/>
                <a:cs typeface="ADLaM Display"/>
              </a:rPr>
              <a:t> </a:t>
            </a:r>
            <a:r>
              <a:rPr lang="zh-TW" altLang="en-US" sz="4300" b="1">
                <a:solidFill>
                  <a:schemeClr val="accent1"/>
                </a:solidFill>
                <a:latin typeface="Microsoft YaHei"/>
                <a:ea typeface="Microsoft YaHei"/>
                <a:cs typeface="ADLaM Display"/>
              </a:rPr>
              <a:t>分級介紹​</a:t>
            </a:r>
            <a:endParaRPr lang="zh-CN" altLang="en-US" sz="4300">
              <a:solidFill>
                <a:schemeClr val="accent1"/>
              </a:solidFill>
              <a:latin typeface="Microsoft YaHei"/>
              <a:ea typeface="Microsoft YaHei"/>
              <a:cs typeface="ADLaM Display"/>
            </a:endParaRPr>
          </a:p>
        </p:txBody>
      </p:sp>
      <p:sp>
        <p:nvSpPr>
          <p:cNvPr id="5" name="文字方塊 1">
            <a:extLst>
              <a:ext uri="{FF2B5EF4-FFF2-40B4-BE49-F238E27FC236}">
                <a16:creationId xmlns:a16="http://schemas.microsoft.com/office/drawing/2014/main" id="{6D230E54-060D-CD7E-7B5C-62B6109054B7}"/>
              </a:ext>
            </a:extLst>
          </p:cNvPr>
          <p:cNvSpPr txBox="1"/>
          <p:nvPr/>
        </p:nvSpPr>
        <p:spPr>
          <a:xfrm>
            <a:off x="956483" y="4140851"/>
            <a:ext cx="12717430" cy="605294"/>
          </a:xfrm>
          <a:prstGeom prst="rect">
            <a:avLst/>
          </a:prstGeom>
          <a:noFill/>
        </p:spPr>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zh-TW" altLang="en-US" sz="2400">
                <a:solidFill>
                  <a:srgbClr val="444444"/>
                </a:solidFill>
                <a:latin typeface="Calibri"/>
                <a:ea typeface="Microsoft JhengHei"/>
                <a:cs typeface="Calibri"/>
              </a:rPr>
              <a:t>醫生會根據視網膜的病變程度進行分級</a:t>
            </a:r>
          </a:p>
        </p:txBody>
      </p:sp>
      <p:pic>
        <p:nvPicPr>
          <p:cNvPr id="6" name="圖片 5" descr="DR Manual Screening">
            <a:extLst>
              <a:ext uri="{FF2B5EF4-FFF2-40B4-BE49-F238E27FC236}">
                <a16:creationId xmlns:a16="http://schemas.microsoft.com/office/drawing/2014/main" id="{5CE4585F-C1DD-1090-4552-7B0F07DC401F}"/>
              </a:ext>
            </a:extLst>
          </p:cNvPr>
          <p:cNvPicPr>
            <a:picLocks noChangeAspect="1"/>
          </p:cNvPicPr>
          <p:nvPr/>
        </p:nvPicPr>
        <p:blipFill>
          <a:blip r:embed="rId6"/>
          <a:stretch>
            <a:fillRect/>
          </a:stretch>
        </p:blipFill>
        <p:spPr>
          <a:xfrm>
            <a:off x="9276146" y="831740"/>
            <a:ext cx="4815584" cy="2760894"/>
          </a:xfrm>
          <a:prstGeom prst="rect">
            <a:avLst/>
          </a:prstGeom>
        </p:spPr>
      </p:pic>
    </p:spTree>
    <p:extLst>
      <p:ext uri="{BB962C8B-B14F-4D97-AF65-F5344CB8AC3E}">
        <p14:creationId xmlns:p14="http://schemas.microsoft.com/office/powerpoint/2010/main" val="709547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extLst>
    <p:ext uri="{6950BFC3-D8DA-4A85-94F7-54DA5524770B}">
      <p188:commentRel xmlns:p188="http://schemas.microsoft.com/office/powerpoint/2018/8/main" r:id="rId5"/>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BE2C-618A-31E7-17CE-D82FC54BA143}"/>
            </a:ext>
          </a:extLst>
        </p:cNvPr>
        <p:cNvGrpSpPr/>
        <p:nvPr/>
      </p:nvGrpSpPr>
      <p:grpSpPr>
        <a:xfrm>
          <a:off x="0" y="0"/>
          <a:ext cx="0" cy="0"/>
          <a:chOff x="0" y="0"/>
          <a:chExt cx="0" cy="0"/>
        </a:xfrm>
      </p:grpSpPr>
      <p:sp>
        <p:nvSpPr>
          <p:cNvPr id="17" name="任意多边形: 形状 4">
            <a:extLst>
              <a:ext uri="{FF2B5EF4-FFF2-40B4-BE49-F238E27FC236}">
                <a16:creationId xmlns:a16="http://schemas.microsoft.com/office/drawing/2014/main" id="{C957C146-86E6-6267-A210-16FBF6267EFB}"/>
              </a:ext>
            </a:extLst>
          </p:cNvPr>
          <p:cNvSpPr/>
          <p:nvPr/>
        </p:nvSpPr>
        <p:spPr>
          <a:xfrm>
            <a:off x="-1557958" y="-1498882"/>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F8ED3992-7120-E547-0CC6-92619D5938C7}"/>
              </a:ext>
            </a:extLst>
          </p:cNvPr>
          <p:cNvSpPr/>
          <p:nvPr/>
        </p:nvSpPr>
        <p:spPr>
          <a:xfrm>
            <a:off x="11885088" y="5580447"/>
            <a:ext cx="4148035" cy="4148035"/>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 name="connsiteX5" fmla="*/ 1371600 w 2743200"/>
              <a:gd name="connsiteY5" fmla="*/ 561600 h 2743200"/>
              <a:gd name="connsiteX6" fmla="*/ 561600 w 2743200"/>
              <a:gd name="connsiteY6" fmla="*/ 1371600 h 2743200"/>
              <a:gd name="connsiteX7" fmla="*/ 1371600 w 2743200"/>
              <a:gd name="connsiteY7" fmla="*/ 2181600 h 2743200"/>
              <a:gd name="connsiteX8" fmla="*/ 2181600 w 2743200"/>
              <a:gd name="connsiteY8" fmla="*/ 1371600 h 2743200"/>
              <a:gd name="connsiteX9" fmla="*/ 1371600 w 2743200"/>
              <a:gd name="connsiteY9" fmla="*/ 5616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moveTo>
                  <a:pt x="1371600" y="561600"/>
                </a:moveTo>
                <a:cubicBezTo>
                  <a:pt x="924249" y="561600"/>
                  <a:pt x="561600" y="924249"/>
                  <a:pt x="561600" y="1371600"/>
                </a:cubicBezTo>
                <a:cubicBezTo>
                  <a:pt x="561600" y="1818951"/>
                  <a:pt x="924249" y="2181600"/>
                  <a:pt x="1371600" y="2181600"/>
                </a:cubicBezTo>
                <a:cubicBezTo>
                  <a:pt x="1818951" y="2181600"/>
                  <a:pt x="2181600" y="1818951"/>
                  <a:pt x="2181600" y="1371600"/>
                </a:cubicBezTo>
                <a:cubicBezTo>
                  <a:pt x="2181600" y="924249"/>
                  <a:pt x="1818951" y="561600"/>
                  <a:pt x="1371600" y="56160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4" name="任意多边形: 形状 3">
            <a:extLst>
              <a:ext uri="{FF2B5EF4-FFF2-40B4-BE49-F238E27FC236}">
                <a16:creationId xmlns:a16="http://schemas.microsoft.com/office/drawing/2014/main" id="{3437AAF7-4EBB-16C1-3EC2-44AE564FA188}"/>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10" name="图形">
            <a:extLst>
              <a:ext uri="{FF2B5EF4-FFF2-40B4-BE49-F238E27FC236}">
                <a16:creationId xmlns:a16="http://schemas.microsoft.com/office/drawing/2014/main" id="{1F4155AD-FD17-E892-A98D-D0831599EFFC}"/>
              </a:ext>
            </a:extLst>
          </p:cNvPr>
          <p:cNvSpPr/>
          <p:nvPr>
            <p:custDataLst>
              <p:tags r:id="rId1"/>
            </p:custDataLst>
          </p:nvPr>
        </p:nvSpPr>
        <p:spPr>
          <a:xfrm>
            <a:off x="5773676" y="761102"/>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chemeClr val="accent2">
                    <a:lumMod val="75000"/>
                  </a:schemeClr>
                </a:solidFill>
                <a:latin typeface="+mn-ea"/>
                <a:sym typeface="字魂58号-创中黑" panose="00000500000000000000" charset="-122"/>
              </a:rPr>
              <a:t>第一級</a:t>
            </a:r>
            <a:endParaRPr lang="zh-CN" altLang="en-US" sz="4800" b="1">
              <a:solidFill>
                <a:schemeClr val="accent2">
                  <a:lumMod val="75000"/>
                </a:schemeClr>
              </a:solidFill>
              <a:latin typeface="+mn-ea"/>
              <a:sym typeface="字魂58号-创中黑" panose="00000500000000000000" charset="-122"/>
            </a:endParaRPr>
          </a:p>
        </p:txBody>
      </p:sp>
      <p:sp>
        <p:nvSpPr>
          <p:cNvPr id="14" name="文字方塊 11">
            <a:extLst>
              <a:ext uri="{FF2B5EF4-FFF2-40B4-BE49-F238E27FC236}">
                <a16:creationId xmlns:a16="http://schemas.microsoft.com/office/drawing/2014/main" id="{11AC0925-B479-8870-F8C1-CD0813D11B0C}"/>
              </a:ext>
            </a:extLst>
          </p:cNvPr>
          <p:cNvSpPr txBox="1"/>
          <p:nvPr/>
        </p:nvSpPr>
        <p:spPr>
          <a:xfrm>
            <a:off x="1816219" y="2059901"/>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sz="3840">
                <a:solidFill>
                  <a:srgbClr val="261310"/>
                </a:solidFill>
                <a:latin typeface="Microsoft JhengHei"/>
                <a:ea typeface="Microsoft JhengHei"/>
              </a:rPr>
              <a:t>無糖尿病視網膜病變</a:t>
            </a:r>
            <a:r>
              <a:rPr lang="en-US" altLang="zh-TW" sz="3840">
                <a:solidFill>
                  <a:srgbClr val="261310"/>
                </a:solidFill>
                <a:latin typeface="Microsoft JhengHei"/>
                <a:ea typeface="Microsoft JhengHei"/>
              </a:rPr>
              <a:t>  </a:t>
            </a:r>
            <a:r>
              <a:rPr lang="en-US" altLang="zh-TW" sz="3840" u="sng">
                <a:solidFill>
                  <a:srgbClr val="261310"/>
                </a:solidFill>
                <a:latin typeface="Microsoft JhengHei"/>
                <a:ea typeface="Microsoft JhengHei"/>
              </a:rPr>
              <a:t>No DR</a:t>
            </a:r>
            <a:endParaRPr lang="zh-TW" sz="3840" u="sng">
              <a:latin typeface="Microsoft JhengHei"/>
              <a:ea typeface="Microsoft JhengHei"/>
            </a:endParaRPr>
          </a:p>
        </p:txBody>
      </p:sp>
      <p:graphicFrame>
        <p:nvGraphicFramePr>
          <p:cNvPr id="15" name="表格 14">
            <a:extLst>
              <a:ext uri="{FF2B5EF4-FFF2-40B4-BE49-F238E27FC236}">
                <a16:creationId xmlns:a16="http://schemas.microsoft.com/office/drawing/2014/main" id="{E6FF3561-FB2E-B429-100A-9DE4BE2CB16A}"/>
              </a:ext>
            </a:extLst>
          </p:cNvPr>
          <p:cNvGraphicFramePr>
            <a:graphicFrameLocks noGrp="1"/>
          </p:cNvGraphicFramePr>
          <p:nvPr/>
        </p:nvGraphicFramePr>
        <p:xfrm>
          <a:off x="1785316" y="3163299"/>
          <a:ext cx="11251214" cy="4026018"/>
        </p:xfrm>
        <a:graphic>
          <a:graphicData uri="http://schemas.openxmlformats.org/drawingml/2006/table">
            <a:tbl>
              <a:tblPr>
                <a:tableStyleId>{21E4AEA4-8DFA-4A89-87EB-49C32662AFE0}</a:tableStyleId>
              </a:tblPr>
              <a:tblGrid>
                <a:gridCol w="5281952">
                  <a:extLst>
                    <a:ext uri="{9D8B030D-6E8A-4147-A177-3AD203B41FA5}">
                      <a16:colId xmlns:a16="http://schemas.microsoft.com/office/drawing/2014/main" val="4014498275"/>
                    </a:ext>
                  </a:extLst>
                </a:gridCol>
                <a:gridCol w="5969262">
                  <a:extLst>
                    <a:ext uri="{9D8B030D-6E8A-4147-A177-3AD203B41FA5}">
                      <a16:colId xmlns:a16="http://schemas.microsoft.com/office/drawing/2014/main" val="1021797774"/>
                    </a:ext>
                  </a:extLst>
                </a:gridCol>
              </a:tblGrid>
              <a:tr h="816487">
                <a:tc>
                  <a:txBody>
                    <a:bodyPr/>
                    <a:lstStyle/>
                    <a:p>
                      <a:pPr algn="ctr" fontAlgn="base">
                        <a:lnSpc>
                          <a:spcPts val="3375"/>
                        </a:lnSpc>
                        <a:buNone/>
                      </a:pPr>
                      <a:r>
                        <a:rPr lang="zh-TW" altLang="en-US" sz="3400" b="1">
                          <a:solidFill>
                            <a:srgbClr val="000000"/>
                          </a:solidFill>
                          <a:effectLst/>
                        </a:rPr>
                        <a:t>症狀​</a:t>
                      </a:r>
                      <a:endParaRPr lang="zh-TW" altLang="en-US" sz="2200" b="1" i="0">
                        <a:solidFill>
                          <a:srgbClr val="000000"/>
                        </a:solidFill>
                        <a:effectLst/>
                      </a:endParaRPr>
                    </a:p>
                  </a:txBody>
                  <a:tcPr marL="109728" marR="109728" marT="54864" marB="54864"/>
                </a:tc>
                <a:tc>
                  <a:txBody>
                    <a:bodyPr/>
                    <a:lstStyle/>
                    <a:p>
                      <a:pPr algn="ctr" fontAlgn="base">
                        <a:lnSpc>
                          <a:spcPts val="3375"/>
                        </a:lnSpc>
                        <a:buNone/>
                      </a:pPr>
                      <a:r>
                        <a:rPr lang="en-US" altLang="zh-TW" sz="3400" b="1" u="none" strike="noStrike">
                          <a:solidFill>
                            <a:srgbClr val="261310"/>
                          </a:solidFill>
                          <a:effectLst/>
                        </a:rPr>
                        <a:t>DR</a:t>
                      </a:r>
                      <a:r>
                        <a:rPr lang="zh-TW" altLang="en-US" sz="3400" b="1" u="none" strike="noStrike">
                          <a:solidFill>
                            <a:srgbClr val="261310"/>
                          </a:solidFill>
                          <a:effectLst/>
                        </a:rPr>
                        <a:t>眼底影像</a:t>
                      </a:r>
                      <a:r>
                        <a:rPr lang="zh-TW" altLang="en-US" sz="3400" b="1">
                          <a:solidFill>
                            <a:srgbClr val="000000"/>
                          </a:solidFill>
                          <a:effectLst/>
                        </a:rPr>
                        <a:t>​</a:t>
                      </a:r>
                      <a:endParaRPr lang="zh-TW" altLang="en-US" sz="2200" b="1" i="0">
                        <a:solidFill>
                          <a:srgbClr val="000000"/>
                        </a:solidFill>
                        <a:effectLst/>
                      </a:endParaRPr>
                    </a:p>
                  </a:txBody>
                  <a:tcPr marL="109728" marR="109728" marT="54864" marB="54864"/>
                </a:tc>
                <a:extLst>
                  <a:ext uri="{0D108BD9-81ED-4DB2-BD59-A6C34878D82A}">
                    <a16:rowId xmlns:a16="http://schemas.microsoft.com/office/drawing/2014/main" val="3402428094"/>
                  </a:ext>
                </a:extLst>
              </a:tr>
              <a:tr h="3209531">
                <a:tc>
                  <a:txBody>
                    <a:bodyPr/>
                    <a:lstStyle/>
                    <a:p>
                      <a:pPr algn="ctr" fontAlgn="base">
                        <a:lnSpc>
                          <a:spcPts val="3150"/>
                        </a:lnSpc>
                        <a:buNone/>
                      </a:pPr>
                      <a:r>
                        <a:rPr lang="zh-TW" altLang="en-US" sz="3100" b="0" u="none" strike="noStrike">
                          <a:solidFill>
                            <a:srgbClr val="261310"/>
                          </a:solidFill>
                          <a:effectLst/>
                        </a:rPr>
                        <a:t>無異常</a:t>
                      </a:r>
                      <a:r>
                        <a:rPr lang="zh-TW" altLang="en-US" sz="3100" b="0">
                          <a:solidFill>
                            <a:srgbClr val="000000"/>
                          </a:solidFill>
                          <a:effectLst/>
                        </a:rPr>
                        <a:t>​</a:t>
                      </a:r>
                      <a:endParaRPr lang="zh-TW" altLang="en-US" sz="2200" b="0" i="0">
                        <a:solidFill>
                          <a:srgbClr val="000000"/>
                        </a:solidFill>
                        <a:effectLst/>
                      </a:endParaRPr>
                    </a:p>
                  </a:txBody>
                  <a:tcPr marL="109728" marR="109728" marT="54864" marB="54864" anchor="ctr"/>
                </a:tc>
                <a:tc>
                  <a:txBody>
                    <a:bodyPr/>
                    <a:lstStyle/>
                    <a:p>
                      <a:pPr algn="ctr" fontAlgn="auto">
                        <a:lnSpc>
                          <a:spcPts val="2175"/>
                        </a:lnSpc>
                        <a:buNone/>
                      </a:pPr>
                      <a:r>
                        <a:rPr lang="zh-TW" altLang="en-US" sz="2200" b="0">
                          <a:solidFill>
                            <a:srgbClr val="000000"/>
                          </a:solidFill>
                          <a:effectLst/>
                        </a:rPr>
                        <a:t>​</a:t>
                      </a:r>
                      <a:endParaRPr lang="zh-TW" altLang="en-US" sz="2200" b="0" i="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1027" name="Picture 3" descr="一張含有 天體, 琥珀, 圓球, 天文現象 的圖片&#10;&#10;AI 產生的內容可能不正確。">
            <a:extLst>
              <a:ext uri="{FF2B5EF4-FFF2-40B4-BE49-F238E27FC236}">
                <a16:creationId xmlns:a16="http://schemas.microsoft.com/office/drawing/2014/main" id="{59CCD9DC-FB07-EF58-45F0-CA25030FCA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7865542" y="4068446"/>
            <a:ext cx="4550736" cy="3024000"/>
          </a:xfrm>
          <a:prstGeom prst="rect">
            <a:avLst/>
          </a:prstGeom>
          <a:noFill/>
          <a:extLst>
            <a:ext uri="{909E8E84-426E-40DD-AFC4-6F175D3DCCD1}">
              <a14:hiddenFill xmlns:a14="http://schemas.microsoft.com/office/drawing/2010/main">
                <a:solidFill>
                  <a:srgbClr val="FFFFFF"/>
                </a:solidFill>
              </a14:hiddenFill>
            </a:ext>
          </a:extLst>
        </p:spPr>
      </p:pic>
      <p:sp>
        <p:nvSpPr>
          <p:cNvPr id="23" name="任意多边形: 形状 3">
            <a:extLst>
              <a:ext uri="{FF2B5EF4-FFF2-40B4-BE49-F238E27FC236}">
                <a16:creationId xmlns:a16="http://schemas.microsoft.com/office/drawing/2014/main" id="{659584DB-3C5E-A1D9-4A8F-CD3C684FC429}"/>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4" name="图形">
            <a:extLst>
              <a:ext uri="{FF2B5EF4-FFF2-40B4-BE49-F238E27FC236}">
                <a16:creationId xmlns:a16="http://schemas.microsoft.com/office/drawing/2014/main" id="{6554618A-9330-843C-BC2A-F2BBE4CED555}"/>
              </a:ext>
            </a:extLst>
          </p:cNvPr>
          <p:cNvSpPr/>
          <p:nvPr>
            <p:custDataLst>
              <p:tags r:id="rId2"/>
            </p:custDataLst>
          </p:nvPr>
        </p:nvSpPr>
        <p:spPr>
          <a:xfrm>
            <a:off x="5773676" y="761102"/>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chemeClr val="accent2">
                    <a:lumMod val="75000"/>
                  </a:schemeClr>
                </a:solidFill>
                <a:latin typeface="+mn-ea"/>
                <a:sym typeface="字魂58号-创中黑" panose="00000500000000000000" charset="-122"/>
              </a:rPr>
              <a:t>第二級</a:t>
            </a:r>
            <a:endParaRPr lang="zh-CN" altLang="en-US" sz="4800" b="1">
              <a:solidFill>
                <a:schemeClr val="accent2">
                  <a:lumMod val="75000"/>
                </a:schemeClr>
              </a:solidFill>
              <a:latin typeface="+mn-ea"/>
              <a:sym typeface="字魂58号-创中黑" panose="00000500000000000000" charset="-122"/>
            </a:endParaRPr>
          </a:p>
        </p:txBody>
      </p:sp>
      <p:sp>
        <p:nvSpPr>
          <p:cNvPr id="25" name="文字方塊 11">
            <a:extLst>
              <a:ext uri="{FF2B5EF4-FFF2-40B4-BE49-F238E27FC236}">
                <a16:creationId xmlns:a16="http://schemas.microsoft.com/office/drawing/2014/main" id="{6D3BE585-F8CD-741C-BE2A-45AFF5E88409}"/>
              </a:ext>
            </a:extLst>
          </p:cNvPr>
          <p:cNvSpPr txBox="1"/>
          <p:nvPr/>
        </p:nvSpPr>
        <p:spPr>
          <a:xfrm>
            <a:off x="1984450" y="2059901"/>
            <a:ext cx="1165946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3840">
                <a:solidFill>
                  <a:srgbClr val="261310"/>
                </a:solidFill>
                <a:latin typeface="Microsoft JhengHei"/>
                <a:ea typeface="Microsoft JhengHei"/>
              </a:rPr>
              <a:t>輕度非增殖性糖尿病視網膜病變</a:t>
            </a:r>
            <a:r>
              <a:rPr lang="zh-TW" altLang="en-US" sz="3840">
                <a:solidFill>
                  <a:srgbClr val="261310"/>
                </a:solidFill>
                <a:latin typeface="Microsoft JhengHei"/>
                <a:ea typeface="Microsoft JhengHei"/>
              </a:rPr>
              <a:t>  </a:t>
            </a:r>
            <a:r>
              <a:rPr lang="en-US" altLang="zh-TW" sz="3840" u="sng">
                <a:solidFill>
                  <a:srgbClr val="261310"/>
                </a:solidFill>
                <a:latin typeface="Microsoft JhengHei"/>
                <a:ea typeface="Microsoft JhengHei"/>
              </a:rPr>
              <a:t>Mild NPDR</a:t>
            </a:r>
            <a:endParaRPr lang="zh-TW" altLang="en-US" sz="3840" u="sng">
              <a:solidFill>
                <a:srgbClr val="261310"/>
              </a:solidFill>
              <a:latin typeface="Microsoft JhengHei"/>
              <a:ea typeface="Microsoft JhengHei"/>
            </a:endParaRPr>
          </a:p>
        </p:txBody>
      </p:sp>
      <p:graphicFrame>
        <p:nvGraphicFramePr>
          <p:cNvPr id="26" name="表格 25">
            <a:extLst>
              <a:ext uri="{FF2B5EF4-FFF2-40B4-BE49-F238E27FC236}">
                <a16:creationId xmlns:a16="http://schemas.microsoft.com/office/drawing/2014/main" id="{83B30202-5493-2409-95EB-36BD14BD61EA}"/>
              </a:ext>
            </a:extLst>
          </p:cNvPr>
          <p:cNvGraphicFramePr>
            <a:graphicFrameLocks noGrp="1"/>
          </p:cNvGraphicFramePr>
          <p:nvPr/>
        </p:nvGraphicFramePr>
        <p:xfrm>
          <a:off x="1785316" y="3163299"/>
          <a:ext cx="11251214" cy="4026018"/>
        </p:xfrm>
        <a:graphic>
          <a:graphicData uri="http://schemas.openxmlformats.org/drawingml/2006/table">
            <a:tbl>
              <a:tblPr>
                <a:tableStyleId>{21E4AEA4-8DFA-4A89-87EB-49C32662AFE0}</a:tableStyleId>
              </a:tblPr>
              <a:tblGrid>
                <a:gridCol w="5281952">
                  <a:extLst>
                    <a:ext uri="{9D8B030D-6E8A-4147-A177-3AD203B41FA5}">
                      <a16:colId xmlns:a16="http://schemas.microsoft.com/office/drawing/2014/main" val="4014498275"/>
                    </a:ext>
                  </a:extLst>
                </a:gridCol>
                <a:gridCol w="5969262">
                  <a:extLst>
                    <a:ext uri="{9D8B030D-6E8A-4147-A177-3AD203B41FA5}">
                      <a16:colId xmlns:a16="http://schemas.microsoft.com/office/drawing/2014/main" val="1021797774"/>
                    </a:ext>
                  </a:extLst>
                </a:gridCol>
              </a:tblGrid>
              <a:tr h="816487">
                <a:tc>
                  <a:txBody>
                    <a:bodyPr/>
                    <a:lstStyle/>
                    <a:p>
                      <a:pPr algn="ctr" fontAlgn="base">
                        <a:lnSpc>
                          <a:spcPts val="3375"/>
                        </a:lnSpc>
                        <a:buNone/>
                      </a:pPr>
                      <a:r>
                        <a:rPr lang="zh-TW" altLang="en-US" sz="3400" b="1">
                          <a:solidFill>
                            <a:srgbClr val="000000"/>
                          </a:solidFill>
                          <a:effectLst/>
                        </a:rPr>
                        <a:t>症狀​</a:t>
                      </a:r>
                      <a:endParaRPr lang="zh-TW" altLang="en-US" sz="2200" b="1" i="0">
                        <a:solidFill>
                          <a:srgbClr val="000000"/>
                        </a:solidFill>
                        <a:effectLst/>
                      </a:endParaRPr>
                    </a:p>
                  </a:txBody>
                  <a:tcPr marL="109728" marR="109728" marT="54864" marB="54864"/>
                </a:tc>
                <a:tc>
                  <a:txBody>
                    <a:bodyPr/>
                    <a:lstStyle/>
                    <a:p>
                      <a:pPr algn="ctr" fontAlgn="base">
                        <a:lnSpc>
                          <a:spcPts val="3375"/>
                        </a:lnSpc>
                        <a:buNone/>
                      </a:pPr>
                      <a:r>
                        <a:rPr lang="en-US" altLang="zh-TW" sz="3400" b="1" u="none" strike="noStrike">
                          <a:solidFill>
                            <a:srgbClr val="261310"/>
                          </a:solidFill>
                          <a:effectLst/>
                        </a:rPr>
                        <a:t>DR</a:t>
                      </a:r>
                      <a:r>
                        <a:rPr lang="zh-TW" altLang="en-US" sz="3400" b="1" u="none" strike="noStrike">
                          <a:solidFill>
                            <a:srgbClr val="261310"/>
                          </a:solidFill>
                          <a:effectLst/>
                        </a:rPr>
                        <a:t>眼底影像</a:t>
                      </a:r>
                      <a:r>
                        <a:rPr lang="zh-TW" altLang="en-US" sz="3400" b="1">
                          <a:solidFill>
                            <a:srgbClr val="000000"/>
                          </a:solidFill>
                          <a:effectLst/>
                        </a:rPr>
                        <a:t>​</a:t>
                      </a:r>
                      <a:endParaRPr lang="zh-TW" altLang="en-US" sz="2200" b="1" i="0">
                        <a:solidFill>
                          <a:srgbClr val="000000"/>
                        </a:solidFill>
                        <a:effectLst/>
                      </a:endParaRPr>
                    </a:p>
                  </a:txBody>
                  <a:tcPr marL="109728" marR="109728" marT="54864" marB="54864"/>
                </a:tc>
                <a:extLst>
                  <a:ext uri="{0D108BD9-81ED-4DB2-BD59-A6C34878D82A}">
                    <a16:rowId xmlns:a16="http://schemas.microsoft.com/office/drawing/2014/main" val="3402428094"/>
                  </a:ext>
                </a:extLst>
              </a:tr>
              <a:tr h="3209531">
                <a:tc>
                  <a:txBody>
                    <a:bodyPr/>
                    <a:lstStyle/>
                    <a:p>
                      <a:pPr algn="ctr" fontAlgn="base">
                        <a:lnSpc>
                          <a:spcPts val="3150"/>
                        </a:lnSpc>
                        <a:buNone/>
                      </a:pPr>
                      <a:r>
                        <a:rPr lang="zh-TW" altLang="en-US" sz="3100" b="0" u="none" strike="noStrike" kern="1200">
                          <a:solidFill>
                            <a:srgbClr val="261310"/>
                          </a:solidFill>
                          <a:effectLst/>
                          <a:latin typeface="+mn-lt"/>
                          <a:ea typeface="+mn-ea"/>
                          <a:cs typeface="+mn-cs"/>
                        </a:rPr>
                        <a:t>出現微細血管瘤</a:t>
                      </a:r>
                      <a:r>
                        <a:rPr lang="en-US" altLang="zh-TW" sz="3100" b="0" u="none" strike="noStrike" kern="1200">
                          <a:solidFill>
                            <a:srgbClr val="261310"/>
                          </a:solidFill>
                          <a:effectLst/>
                          <a:latin typeface="+mn-lt"/>
                          <a:ea typeface="+mn-ea"/>
                          <a:cs typeface="+mn-cs"/>
                        </a:rPr>
                        <a:t>(Microaneurysm)</a:t>
                      </a:r>
                      <a:r>
                        <a:rPr lang="zh-TW" altLang="en-US" sz="3100" b="0" u="none" strike="noStrike" kern="1200">
                          <a:solidFill>
                            <a:srgbClr val="261310"/>
                          </a:solidFill>
                          <a:effectLst/>
                          <a:latin typeface="+mn-lt"/>
                          <a:ea typeface="+mn-ea"/>
                          <a:cs typeface="+mn-cs"/>
                        </a:rPr>
                        <a:t>，</a:t>
                      </a:r>
                      <a:endParaRPr lang="en-US" altLang="zh-TW" sz="3100" b="0" u="none" strike="noStrike" kern="1200">
                        <a:solidFill>
                          <a:srgbClr val="261310"/>
                        </a:solidFill>
                        <a:effectLst/>
                        <a:latin typeface="+mn-lt"/>
                        <a:ea typeface="+mn-ea"/>
                        <a:cs typeface="+mn-cs"/>
                      </a:endParaRPr>
                    </a:p>
                    <a:p>
                      <a:pPr algn="ctr" fontAlgn="base">
                        <a:lnSpc>
                          <a:spcPts val="3150"/>
                        </a:lnSpc>
                        <a:buNone/>
                      </a:pPr>
                      <a:r>
                        <a:rPr lang="zh-TW" altLang="en-US" sz="3100" b="0" u="none" strike="noStrike" kern="1200">
                          <a:solidFill>
                            <a:srgbClr val="261310"/>
                          </a:solidFill>
                          <a:effectLst/>
                          <a:latin typeface="+mn-lt"/>
                          <a:ea typeface="+mn-ea"/>
                          <a:cs typeface="+mn-cs"/>
                        </a:rPr>
                        <a:t>但對視力影響不大</a:t>
                      </a:r>
                      <a:r>
                        <a:rPr lang="zh-TW" altLang="en-US" sz="2200" b="0" i="0" kern="1200">
                          <a:solidFill>
                            <a:schemeClr val="dk1"/>
                          </a:solidFill>
                          <a:effectLst/>
                          <a:latin typeface="+mn-lt"/>
                          <a:ea typeface="+mn-ea"/>
                          <a:cs typeface="+mn-cs"/>
                        </a:rPr>
                        <a:t>​</a:t>
                      </a:r>
                      <a:endParaRPr lang="zh-TW" altLang="en-US" sz="2200" b="0" i="0">
                        <a:solidFill>
                          <a:srgbClr val="000000"/>
                        </a:solidFill>
                        <a:effectLst/>
                      </a:endParaRPr>
                    </a:p>
                  </a:txBody>
                  <a:tcPr marL="109728" marR="109728" marT="54864" marB="54864" anchor="ctr"/>
                </a:tc>
                <a:tc>
                  <a:txBody>
                    <a:bodyPr/>
                    <a:lstStyle/>
                    <a:p>
                      <a:pPr algn="ctr" fontAlgn="auto">
                        <a:lnSpc>
                          <a:spcPts val="2175"/>
                        </a:lnSpc>
                        <a:buNone/>
                      </a:pPr>
                      <a:r>
                        <a:rPr lang="zh-TW" altLang="en-US" sz="2200" b="0">
                          <a:solidFill>
                            <a:srgbClr val="000000"/>
                          </a:solidFill>
                          <a:effectLst/>
                        </a:rPr>
                        <a:t>​</a:t>
                      </a:r>
                      <a:endParaRPr lang="zh-TW" altLang="en-US" sz="2200" b="0" i="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27" name="Picture 2" descr="一張含有 圓球, 琥珀, 天體, 太陽 的圖片&#10;&#10;AI 產生的內容可能不正確。">
            <a:extLst>
              <a:ext uri="{FF2B5EF4-FFF2-40B4-BE49-F238E27FC236}">
                <a16:creationId xmlns:a16="http://schemas.microsoft.com/office/drawing/2014/main" id="{220C2DF1-732A-EAC8-285D-1448BB7A6F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8299" y="4070947"/>
            <a:ext cx="4485727" cy="2980800"/>
          </a:xfrm>
          <a:prstGeom prst="rect">
            <a:avLst/>
          </a:prstGeom>
          <a:noFill/>
          <a:extLst>
            <a:ext uri="{909E8E84-426E-40DD-AFC4-6F175D3DCCD1}">
              <a14:hiddenFill xmlns:a14="http://schemas.microsoft.com/office/drawing/2010/main">
                <a:solidFill>
                  <a:srgbClr val="FFFFFF"/>
                </a:solidFill>
              </a14:hiddenFill>
            </a:ext>
          </a:extLst>
        </p:spPr>
      </p:pic>
      <p:sp>
        <p:nvSpPr>
          <p:cNvPr id="28" name="任意多边形: 形状 3">
            <a:extLst>
              <a:ext uri="{FF2B5EF4-FFF2-40B4-BE49-F238E27FC236}">
                <a16:creationId xmlns:a16="http://schemas.microsoft.com/office/drawing/2014/main" id="{2FF3BF5A-E3E0-4B90-52F4-C09EE10AA0EB}"/>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29" name="图形">
            <a:extLst>
              <a:ext uri="{FF2B5EF4-FFF2-40B4-BE49-F238E27FC236}">
                <a16:creationId xmlns:a16="http://schemas.microsoft.com/office/drawing/2014/main" id="{1583329D-C846-B3EC-6A13-AC6A1A50507C}"/>
              </a:ext>
            </a:extLst>
          </p:cNvPr>
          <p:cNvSpPr/>
          <p:nvPr>
            <p:custDataLst>
              <p:tags r:id="rId3"/>
            </p:custDataLst>
          </p:nvPr>
        </p:nvSpPr>
        <p:spPr>
          <a:xfrm>
            <a:off x="5773676" y="761102"/>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chemeClr val="accent2">
                    <a:lumMod val="75000"/>
                  </a:schemeClr>
                </a:solidFill>
                <a:latin typeface="+mn-ea"/>
                <a:sym typeface="字魂58号-创中黑" panose="00000500000000000000" charset="-122"/>
              </a:rPr>
              <a:t>第三級</a:t>
            </a:r>
            <a:endParaRPr lang="zh-CN" altLang="en-US" sz="4800" b="1">
              <a:solidFill>
                <a:schemeClr val="accent2">
                  <a:lumMod val="75000"/>
                </a:schemeClr>
              </a:solidFill>
              <a:latin typeface="+mn-ea"/>
              <a:sym typeface="字魂58号-创中黑" panose="00000500000000000000" charset="-122"/>
            </a:endParaRPr>
          </a:p>
        </p:txBody>
      </p:sp>
      <p:sp>
        <p:nvSpPr>
          <p:cNvPr id="30" name="文字方塊 11">
            <a:extLst>
              <a:ext uri="{FF2B5EF4-FFF2-40B4-BE49-F238E27FC236}">
                <a16:creationId xmlns:a16="http://schemas.microsoft.com/office/drawing/2014/main" id="{F0E7948A-82BA-8C5F-0C88-76AEE04FFAC3}"/>
              </a:ext>
            </a:extLst>
          </p:cNvPr>
          <p:cNvSpPr txBox="1"/>
          <p:nvPr/>
        </p:nvSpPr>
        <p:spPr>
          <a:xfrm>
            <a:off x="1816219" y="2059901"/>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3840">
                <a:solidFill>
                  <a:srgbClr val="261310"/>
                </a:solidFill>
                <a:latin typeface="Microsoft JhengHei"/>
                <a:ea typeface="Microsoft JhengHei"/>
              </a:rPr>
              <a:t>中度非增殖性糖尿病視網膜病變</a:t>
            </a:r>
            <a:r>
              <a:rPr lang="zh-TW" altLang="en-US" sz="3840">
                <a:solidFill>
                  <a:srgbClr val="261310"/>
                </a:solidFill>
                <a:latin typeface="Microsoft JhengHei"/>
                <a:ea typeface="Microsoft JhengHei"/>
              </a:rPr>
              <a:t>  </a:t>
            </a:r>
            <a:r>
              <a:rPr lang="en-US" altLang="zh-TW" sz="3840" u="sng">
                <a:solidFill>
                  <a:srgbClr val="261310"/>
                </a:solidFill>
                <a:latin typeface="Microsoft JhengHei"/>
                <a:ea typeface="Microsoft JhengHei"/>
              </a:rPr>
              <a:t>Moderate NPDR</a:t>
            </a:r>
            <a:endParaRPr lang="zh-TW" altLang="en-US" sz="3840" u="sng">
              <a:solidFill>
                <a:srgbClr val="261310"/>
              </a:solidFill>
              <a:latin typeface="Microsoft JhengHei"/>
              <a:ea typeface="Microsoft JhengHei"/>
            </a:endParaRPr>
          </a:p>
        </p:txBody>
      </p:sp>
      <p:graphicFrame>
        <p:nvGraphicFramePr>
          <p:cNvPr id="31" name="表格 30">
            <a:extLst>
              <a:ext uri="{FF2B5EF4-FFF2-40B4-BE49-F238E27FC236}">
                <a16:creationId xmlns:a16="http://schemas.microsoft.com/office/drawing/2014/main" id="{CFCDCC14-4724-BF65-D638-FC9ED93FCE1D}"/>
              </a:ext>
            </a:extLst>
          </p:cNvPr>
          <p:cNvGraphicFramePr>
            <a:graphicFrameLocks noGrp="1"/>
          </p:cNvGraphicFramePr>
          <p:nvPr/>
        </p:nvGraphicFramePr>
        <p:xfrm>
          <a:off x="1785316" y="3163299"/>
          <a:ext cx="11251214" cy="4026018"/>
        </p:xfrm>
        <a:graphic>
          <a:graphicData uri="http://schemas.openxmlformats.org/drawingml/2006/table">
            <a:tbl>
              <a:tblPr>
                <a:tableStyleId>{21E4AEA4-8DFA-4A89-87EB-49C32662AFE0}</a:tableStyleId>
              </a:tblPr>
              <a:tblGrid>
                <a:gridCol w="5281952">
                  <a:extLst>
                    <a:ext uri="{9D8B030D-6E8A-4147-A177-3AD203B41FA5}">
                      <a16:colId xmlns:a16="http://schemas.microsoft.com/office/drawing/2014/main" val="4014498275"/>
                    </a:ext>
                  </a:extLst>
                </a:gridCol>
                <a:gridCol w="5969262">
                  <a:extLst>
                    <a:ext uri="{9D8B030D-6E8A-4147-A177-3AD203B41FA5}">
                      <a16:colId xmlns:a16="http://schemas.microsoft.com/office/drawing/2014/main" val="1021797774"/>
                    </a:ext>
                  </a:extLst>
                </a:gridCol>
              </a:tblGrid>
              <a:tr h="816487">
                <a:tc>
                  <a:txBody>
                    <a:bodyPr/>
                    <a:lstStyle/>
                    <a:p>
                      <a:pPr algn="ctr" fontAlgn="base">
                        <a:lnSpc>
                          <a:spcPts val="3375"/>
                        </a:lnSpc>
                        <a:buNone/>
                      </a:pPr>
                      <a:r>
                        <a:rPr lang="zh-TW" altLang="en-US" sz="3400" b="1">
                          <a:solidFill>
                            <a:srgbClr val="000000"/>
                          </a:solidFill>
                          <a:effectLst/>
                        </a:rPr>
                        <a:t>症狀​</a:t>
                      </a:r>
                      <a:endParaRPr lang="zh-TW" altLang="en-US" sz="2200" b="1" i="0">
                        <a:solidFill>
                          <a:srgbClr val="000000"/>
                        </a:solidFill>
                        <a:effectLst/>
                      </a:endParaRPr>
                    </a:p>
                  </a:txBody>
                  <a:tcPr marL="109728" marR="109728" marT="54864" marB="54864"/>
                </a:tc>
                <a:tc>
                  <a:txBody>
                    <a:bodyPr/>
                    <a:lstStyle/>
                    <a:p>
                      <a:pPr algn="ctr" fontAlgn="base">
                        <a:lnSpc>
                          <a:spcPts val="3375"/>
                        </a:lnSpc>
                        <a:buNone/>
                      </a:pPr>
                      <a:r>
                        <a:rPr lang="en-US" altLang="zh-TW" sz="3400" b="1" u="none" strike="noStrike">
                          <a:solidFill>
                            <a:srgbClr val="261310"/>
                          </a:solidFill>
                          <a:effectLst/>
                        </a:rPr>
                        <a:t>DR</a:t>
                      </a:r>
                      <a:r>
                        <a:rPr lang="zh-TW" altLang="en-US" sz="3400" b="1" u="none" strike="noStrike">
                          <a:solidFill>
                            <a:srgbClr val="261310"/>
                          </a:solidFill>
                          <a:effectLst/>
                        </a:rPr>
                        <a:t>眼底影像</a:t>
                      </a:r>
                      <a:r>
                        <a:rPr lang="zh-TW" altLang="en-US" sz="3400" b="1">
                          <a:solidFill>
                            <a:srgbClr val="000000"/>
                          </a:solidFill>
                          <a:effectLst/>
                        </a:rPr>
                        <a:t>​</a:t>
                      </a:r>
                      <a:endParaRPr lang="zh-TW" altLang="en-US" sz="2200" b="1" i="0">
                        <a:solidFill>
                          <a:srgbClr val="000000"/>
                        </a:solidFill>
                        <a:effectLst/>
                      </a:endParaRPr>
                    </a:p>
                  </a:txBody>
                  <a:tcPr marL="109728" marR="109728" marT="54864" marB="54864"/>
                </a:tc>
                <a:extLst>
                  <a:ext uri="{0D108BD9-81ED-4DB2-BD59-A6C34878D82A}">
                    <a16:rowId xmlns:a16="http://schemas.microsoft.com/office/drawing/2014/main" val="3402428094"/>
                  </a:ext>
                </a:extLst>
              </a:tr>
              <a:tr h="3209531">
                <a:tc>
                  <a:txBody>
                    <a:bodyPr/>
                    <a:lstStyle/>
                    <a:p>
                      <a:pPr algn="ctr" fontAlgn="base">
                        <a:lnSpc>
                          <a:spcPts val="3150"/>
                        </a:lnSpc>
                        <a:buNone/>
                      </a:pPr>
                      <a:r>
                        <a:rPr lang="zh-TW" altLang="en-US" sz="3100" b="0" u="none" strike="noStrike" kern="1200">
                          <a:solidFill>
                            <a:srgbClr val="261310"/>
                          </a:solidFill>
                          <a:effectLst/>
                          <a:latin typeface="+mn-lt"/>
                          <a:ea typeface="+mn-ea"/>
                          <a:cs typeface="+mn-cs"/>
                        </a:rPr>
                        <a:t>微動脈瘤</a:t>
                      </a:r>
                      <a:r>
                        <a:rPr lang="en-US" altLang="zh-TW" sz="3100" b="0" u="none" strike="noStrike" kern="1200">
                          <a:solidFill>
                            <a:srgbClr val="261310"/>
                          </a:solidFill>
                          <a:effectLst/>
                          <a:latin typeface="+mn-lt"/>
                          <a:ea typeface="+mn-ea"/>
                          <a:cs typeface="+mn-cs"/>
                        </a:rPr>
                        <a:t>(Microaneurysm),</a:t>
                      </a:r>
                      <a:r>
                        <a:rPr lang="zh-TW" altLang="en-US" sz="3100" b="0" u="none" strike="noStrike" kern="1200">
                          <a:solidFill>
                            <a:srgbClr val="261310"/>
                          </a:solidFill>
                          <a:effectLst/>
                          <a:latin typeface="+mn-lt"/>
                          <a:ea typeface="+mn-ea"/>
                          <a:cs typeface="+mn-cs"/>
                        </a:rPr>
                        <a:t>以及棉絮狀斑</a:t>
                      </a:r>
                      <a:r>
                        <a:rPr lang="en-US" altLang="zh-TW" sz="3100" b="0" u="none" strike="noStrike" kern="1200">
                          <a:solidFill>
                            <a:srgbClr val="261310"/>
                          </a:solidFill>
                          <a:effectLst/>
                          <a:latin typeface="+mn-lt"/>
                          <a:ea typeface="+mn-ea"/>
                          <a:cs typeface="+mn-cs"/>
                        </a:rPr>
                        <a:t>(Cotton wool spots)</a:t>
                      </a:r>
                      <a:r>
                        <a:rPr lang="zh-TW" altLang="en-US" sz="3100" b="0" u="none" strike="noStrike" kern="1200">
                          <a:solidFill>
                            <a:srgbClr val="261310"/>
                          </a:solidFill>
                          <a:effectLst/>
                          <a:latin typeface="+mn-lt"/>
                          <a:ea typeface="+mn-ea"/>
                          <a:cs typeface="+mn-cs"/>
                        </a:rPr>
                        <a:t>、靜脈串珠</a:t>
                      </a:r>
                      <a:r>
                        <a:rPr lang="en-US" altLang="zh-TW" sz="3100" b="0" u="none" strike="noStrike" kern="1200">
                          <a:solidFill>
                            <a:srgbClr val="261310"/>
                          </a:solidFill>
                          <a:effectLst/>
                          <a:latin typeface="+mn-lt"/>
                          <a:ea typeface="+mn-ea"/>
                          <a:cs typeface="+mn-cs"/>
                        </a:rPr>
                        <a:t>(venous beading)</a:t>
                      </a:r>
                      <a:r>
                        <a:rPr lang="zh-TW" altLang="en-US" sz="3100" b="0" u="none" strike="noStrike" kern="1200">
                          <a:solidFill>
                            <a:srgbClr val="261310"/>
                          </a:solidFill>
                          <a:effectLst/>
                          <a:latin typeface="+mn-lt"/>
                          <a:ea typeface="+mn-ea"/>
                          <a:cs typeface="+mn-cs"/>
                        </a:rPr>
                        <a:t>、視網膜內微血管異常</a:t>
                      </a:r>
                      <a:r>
                        <a:rPr lang="en-US" altLang="zh-TW" sz="3100" b="0" u="none" strike="noStrike" kern="1200">
                          <a:solidFill>
                            <a:srgbClr val="261310"/>
                          </a:solidFill>
                          <a:effectLst/>
                          <a:latin typeface="+mn-lt"/>
                          <a:ea typeface="+mn-ea"/>
                          <a:cs typeface="+mn-cs"/>
                        </a:rPr>
                        <a:t>(IRMA)</a:t>
                      </a:r>
                      <a:r>
                        <a:rPr lang="zh-TW" altLang="en-US" sz="3100" b="0" u="none" strike="noStrike" kern="1200">
                          <a:solidFill>
                            <a:srgbClr val="261310"/>
                          </a:solidFill>
                          <a:effectLst/>
                          <a:latin typeface="+mn-lt"/>
                          <a:ea typeface="+mn-ea"/>
                          <a:cs typeface="+mn-cs"/>
                        </a:rPr>
                        <a:t>特徵小於 </a:t>
                      </a:r>
                      <a:r>
                        <a:rPr lang="en-US" altLang="zh-TW" sz="3100" b="0" u="none" strike="noStrike" kern="1200">
                          <a:solidFill>
                            <a:srgbClr val="261310"/>
                          </a:solidFill>
                          <a:effectLst/>
                          <a:latin typeface="+mn-lt"/>
                          <a:ea typeface="+mn-ea"/>
                          <a:cs typeface="+mn-cs"/>
                        </a:rPr>
                        <a:t>4:2:1 </a:t>
                      </a:r>
                      <a:r>
                        <a:rPr lang="zh-TW" altLang="en-US" sz="3100" b="0" u="none" strike="noStrike" kern="1200">
                          <a:solidFill>
                            <a:srgbClr val="261310"/>
                          </a:solidFill>
                          <a:effectLst/>
                          <a:latin typeface="+mn-lt"/>
                          <a:ea typeface="+mn-ea"/>
                          <a:cs typeface="+mn-cs"/>
                        </a:rPr>
                        <a:t>規則​</a:t>
                      </a:r>
                    </a:p>
                  </a:txBody>
                  <a:tcPr marL="109728" marR="109728" marT="54864" marB="54864" anchor="ctr"/>
                </a:tc>
                <a:tc>
                  <a:txBody>
                    <a:bodyPr/>
                    <a:lstStyle/>
                    <a:p>
                      <a:pPr algn="ctr" fontAlgn="auto">
                        <a:lnSpc>
                          <a:spcPts val="2175"/>
                        </a:lnSpc>
                        <a:buNone/>
                      </a:pPr>
                      <a:r>
                        <a:rPr lang="zh-TW" altLang="en-US" sz="2200" b="0">
                          <a:solidFill>
                            <a:srgbClr val="000000"/>
                          </a:solidFill>
                          <a:effectLst/>
                        </a:rPr>
                        <a:t>​</a:t>
                      </a:r>
                      <a:endParaRPr lang="zh-TW" altLang="en-US" sz="2200" b="0" i="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32" name="Picture 2" descr="一張含有 琥珀, 天體, 圓球, 行星 的圖片&#10;&#10;AI 產生的內容可能不正確。">
            <a:extLst>
              <a:ext uri="{FF2B5EF4-FFF2-40B4-BE49-F238E27FC236}">
                <a16:creationId xmlns:a16="http://schemas.microsoft.com/office/drawing/2014/main" id="{38EE72EB-CA3D-2CC8-B953-66FEF68431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97768" y="4068446"/>
            <a:ext cx="4550742" cy="3024000"/>
          </a:xfrm>
          <a:prstGeom prst="rect">
            <a:avLst/>
          </a:prstGeom>
          <a:noFill/>
          <a:extLst>
            <a:ext uri="{909E8E84-426E-40DD-AFC4-6F175D3DCCD1}">
              <a14:hiddenFill xmlns:a14="http://schemas.microsoft.com/office/drawing/2010/main">
                <a:solidFill>
                  <a:srgbClr val="FFFFFF"/>
                </a:solidFill>
              </a14:hiddenFill>
            </a:ext>
          </a:extLst>
        </p:spPr>
      </p:pic>
      <p:sp>
        <p:nvSpPr>
          <p:cNvPr id="33" name="任意多边形: 形状 3">
            <a:extLst>
              <a:ext uri="{FF2B5EF4-FFF2-40B4-BE49-F238E27FC236}">
                <a16:creationId xmlns:a16="http://schemas.microsoft.com/office/drawing/2014/main" id="{2BF1A5EB-E56B-29ED-0C45-275577F51679}"/>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34" name="图形">
            <a:extLst>
              <a:ext uri="{FF2B5EF4-FFF2-40B4-BE49-F238E27FC236}">
                <a16:creationId xmlns:a16="http://schemas.microsoft.com/office/drawing/2014/main" id="{D0DBA0A7-913A-30AE-676E-ED8678BDE58D}"/>
              </a:ext>
            </a:extLst>
          </p:cNvPr>
          <p:cNvSpPr/>
          <p:nvPr>
            <p:custDataLst>
              <p:tags r:id="rId4"/>
            </p:custDataLst>
          </p:nvPr>
        </p:nvSpPr>
        <p:spPr>
          <a:xfrm>
            <a:off x="5773676" y="761102"/>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chemeClr val="accent2">
                    <a:lumMod val="75000"/>
                  </a:schemeClr>
                </a:solidFill>
                <a:latin typeface="+mn-ea"/>
                <a:sym typeface="字魂58号-创中黑" panose="00000500000000000000" charset="-122"/>
              </a:rPr>
              <a:t>第四級</a:t>
            </a:r>
            <a:endParaRPr lang="zh-CN" altLang="en-US" sz="4800" b="1">
              <a:solidFill>
                <a:schemeClr val="accent2">
                  <a:lumMod val="75000"/>
                </a:schemeClr>
              </a:solidFill>
              <a:latin typeface="+mn-ea"/>
              <a:sym typeface="字魂58号-创中黑" panose="00000500000000000000" charset="-122"/>
            </a:endParaRPr>
          </a:p>
        </p:txBody>
      </p:sp>
      <p:sp>
        <p:nvSpPr>
          <p:cNvPr id="35" name="文字方塊 11">
            <a:extLst>
              <a:ext uri="{FF2B5EF4-FFF2-40B4-BE49-F238E27FC236}">
                <a16:creationId xmlns:a16="http://schemas.microsoft.com/office/drawing/2014/main" id="{F38EF9A0-BC2D-A960-7219-1C22FA60A675}"/>
              </a:ext>
            </a:extLst>
          </p:cNvPr>
          <p:cNvSpPr txBox="1"/>
          <p:nvPr/>
        </p:nvSpPr>
        <p:spPr>
          <a:xfrm>
            <a:off x="1816219" y="2059901"/>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zh-TW" sz="3840">
                <a:solidFill>
                  <a:srgbClr val="261310"/>
                </a:solidFill>
                <a:latin typeface="Microsoft JhengHei"/>
                <a:ea typeface="Microsoft JhengHei"/>
              </a:rPr>
              <a:t>重度非增殖性糖尿病視網膜病變</a:t>
            </a:r>
            <a:r>
              <a:rPr lang="zh-TW" altLang="en-US" sz="3840">
                <a:solidFill>
                  <a:srgbClr val="261310"/>
                </a:solidFill>
                <a:latin typeface="Microsoft JhengHei"/>
                <a:ea typeface="Microsoft JhengHei"/>
              </a:rPr>
              <a:t>  </a:t>
            </a:r>
            <a:r>
              <a:rPr lang="en-US" altLang="zh-TW" sz="3840" u="sng">
                <a:solidFill>
                  <a:srgbClr val="261310"/>
                </a:solidFill>
                <a:latin typeface="Microsoft JhengHei"/>
                <a:ea typeface="Microsoft JhengHei"/>
              </a:rPr>
              <a:t>Severe NPDR</a:t>
            </a:r>
            <a:endParaRPr lang="zh-TW" altLang="en-US" sz="3840" u="sng">
              <a:solidFill>
                <a:srgbClr val="261310"/>
              </a:solidFill>
              <a:latin typeface="Microsoft JhengHei"/>
              <a:ea typeface="Microsoft JhengHei"/>
            </a:endParaRPr>
          </a:p>
        </p:txBody>
      </p:sp>
      <p:graphicFrame>
        <p:nvGraphicFramePr>
          <p:cNvPr id="36" name="表格 35">
            <a:extLst>
              <a:ext uri="{FF2B5EF4-FFF2-40B4-BE49-F238E27FC236}">
                <a16:creationId xmlns:a16="http://schemas.microsoft.com/office/drawing/2014/main" id="{C0230C7F-8BB7-8CF3-3589-2CA3035BFC80}"/>
              </a:ext>
            </a:extLst>
          </p:cNvPr>
          <p:cNvGraphicFramePr>
            <a:graphicFrameLocks noGrp="1"/>
          </p:cNvGraphicFramePr>
          <p:nvPr/>
        </p:nvGraphicFramePr>
        <p:xfrm>
          <a:off x="1785316" y="3163299"/>
          <a:ext cx="11251214" cy="4026018"/>
        </p:xfrm>
        <a:graphic>
          <a:graphicData uri="http://schemas.openxmlformats.org/drawingml/2006/table">
            <a:tbl>
              <a:tblPr>
                <a:tableStyleId>{21E4AEA4-8DFA-4A89-87EB-49C32662AFE0}</a:tableStyleId>
              </a:tblPr>
              <a:tblGrid>
                <a:gridCol w="5281952">
                  <a:extLst>
                    <a:ext uri="{9D8B030D-6E8A-4147-A177-3AD203B41FA5}">
                      <a16:colId xmlns:a16="http://schemas.microsoft.com/office/drawing/2014/main" val="4014498275"/>
                    </a:ext>
                  </a:extLst>
                </a:gridCol>
                <a:gridCol w="5969262">
                  <a:extLst>
                    <a:ext uri="{9D8B030D-6E8A-4147-A177-3AD203B41FA5}">
                      <a16:colId xmlns:a16="http://schemas.microsoft.com/office/drawing/2014/main" val="1021797774"/>
                    </a:ext>
                  </a:extLst>
                </a:gridCol>
              </a:tblGrid>
              <a:tr h="816487">
                <a:tc>
                  <a:txBody>
                    <a:bodyPr/>
                    <a:lstStyle/>
                    <a:p>
                      <a:pPr algn="ctr" fontAlgn="base">
                        <a:lnSpc>
                          <a:spcPts val="3375"/>
                        </a:lnSpc>
                        <a:buNone/>
                      </a:pPr>
                      <a:r>
                        <a:rPr lang="zh-TW" altLang="en-US" sz="3400" b="1">
                          <a:solidFill>
                            <a:srgbClr val="000000"/>
                          </a:solidFill>
                          <a:effectLst/>
                        </a:rPr>
                        <a:t>症狀​</a:t>
                      </a:r>
                      <a:endParaRPr lang="zh-TW" altLang="en-US" sz="2200" b="1" i="0">
                        <a:solidFill>
                          <a:srgbClr val="000000"/>
                        </a:solidFill>
                        <a:effectLst/>
                      </a:endParaRPr>
                    </a:p>
                  </a:txBody>
                  <a:tcPr marL="109728" marR="109728" marT="54864" marB="54864"/>
                </a:tc>
                <a:tc>
                  <a:txBody>
                    <a:bodyPr/>
                    <a:lstStyle/>
                    <a:p>
                      <a:pPr algn="ctr" fontAlgn="base">
                        <a:lnSpc>
                          <a:spcPts val="3375"/>
                        </a:lnSpc>
                        <a:buNone/>
                      </a:pPr>
                      <a:r>
                        <a:rPr lang="en-US" altLang="zh-TW" sz="3400" b="1" u="none" strike="noStrike">
                          <a:solidFill>
                            <a:srgbClr val="261310"/>
                          </a:solidFill>
                          <a:effectLst/>
                        </a:rPr>
                        <a:t>DR</a:t>
                      </a:r>
                      <a:r>
                        <a:rPr lang="zh-TW" altLang="en-US" sz="3400" b="1" u="none" strike="noStrike">
                          <a:solidFill>
                            <a:srgbClr val="261310"/>
                          </a:solidFill>
                          <a:effectLst/>
                        </a:rPr>
                        <a:t>眼底影像</a:t>
                      </a:r>
                      <a:r>
                        <a:rPr lang="zh-TW" altLang="en-US" sz="3400" b="1">
                          <a:solidFill>
                            <a:srgbClr val="000000"/>
                          </a:solidFill>
                          <a:effectLst/>
                        </a:rPr>
                        <a:t>​</a:t>
                      </a:r>
                      <a:endParaRPr lang="zh-TW" altLang="en-US" sz="2200" b="1" i="0">
                        <a:solidFill>
                          <a:srgbClr val="000000"/>
                        </a:solidFill>
                        <a:effectLst/>
                      </a:endParaRPr>
                    </a:p>
                  </a:txBody>
                  <a:tcPr marL="109728" marR="109728" marT="54864" marB="54864"/>
                </a:tc>
                <a:extLst>
                  <a:ext uri="{0D108BD9-81ED-4DB2-BD59-A6C34878D82A}">
                    <a16:rowId xmlns:a16="http://schemas.microsoft.com/office/drawing/2014/main" val="3402428094"/>
                  </a:ext>
                </a:extLst>
              </a:tr>
              <a:tr h="3209531">
                <a:tc>
                  <a:txBody>
                    <a:bodyPr/>
                    <a:lstStyle/>
                    <a:p>
                      <a:pPr algn="ctr" fontAlgn="base">
                        <a:lnSpc>
                          <a:spcPts val="3150"/>
                        </a:lnSpc>
                        <a:buNone/>
                      </a:pPr>
                      <a:r>
                        <a:rPr lang="zh-TW" altLang="zh-TW" sz="3100" b="0" u="none" strike="noStrike" kern="1200">
                          <a:solidFill>
                            <a:srgbClr val="261310"/>
                          </a:solidFill>
                          <a:effectLst/>
                          <a:latin typeface="+mn-lt"/>
                          <a:ea typeface="+mn-ea"/>
                          <a:cs typeface="+mn-cs"/>
                        </a:rPr>
                        <a:t>嚴重的視網膜出血</a:t>
                      </a:r>
                      <a:r>
                        <a:rPr lang="zh-TW" altLang="en-US" sz="3100" b="0" u="none" strike="noStrike" kern="1200">
                          <a:solidFill>
                            <a:srgbClr val="261310"/>
                          </a:solidFill>
                          <a:effectLst/>
                          <a:latin typeface="+mn-lt"/>
                          <a:ea typeface="+mn-ea"/>
                          <a:cs typeface="+mn-cs"/>
                        </a:rPr>
                        <a:t>、</a:t>
                      </a:r>
                      <a:r>
                        <a:rPr lang="zh-TW" altLang="zh-TW" sz="3100" b="0" u="none" strike="noStrike" kern="1200">
                          <a:solidFill>
                            <a:srgbClr val="261310"/>
                          </a:solidFill>
                          <a:effectLst/>
                          <a:latin typeface="+mn-lt"/>
                          <a:ea typeface="+mn-ea"/>
                          <a:cs typeface="+mn-cs"/>
                        </a:rPr>
                        <a:t>有靜脈念珠狀變化，或有網膜內微細血管異常。</a:t>
                      </a:r>
                      <a:endParaRPr lang="zh-TW" altLang="en-US" sz="3100" b="0" u="none" strike="noStrike" kern="1200">
                        <a:solidFill>
                          <a:srgbClr val="261310"/>
                        </a:solidFill>
                        <a:effectLst/>
                        <a:latin typeface="+mn-lt"/>
                        <a:ea typeface="+mn-ea"/>
                        <a:cs typeface="+mn-cs"/>
                      </a:endParaRPr>
                    </a:p>
                  </a:txBody>
                  <a:tcPr marL="109728" marR="109728" marT="54864" marB="54864" anchor="ctr"/>
                </a:tc>
                <a:tc>
                  <a:txBody>
                    <a:bodyPr/>
                    <a:lstStyle/>
                    <a:p>
                      <a:pPr algn="ctr" fontAlgn="auto">
                        <a:lnSpc>
                          <a:spcPts val="2175"/>
                        </a:lnSpc>
                        <a:buNone/>
                      </a:pPr>
                      <a:r>
                        <a:rPr lang="zh-TW" altLang="en-US" sz="2200" b="0">
                          <a:solidFill>
                            <a:srgbClr val="000000"/>
                          </a:solidFill>
                          <a:effectLst/>
                        </a:rPr>
                        <a:t>​</a:t>
                      </a:r>
                      <a:endParaRPr lang="zh-TW" altLang="en-US" sz="2200" b="0" i="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37" name="Picture 2" descr="一張含有 琥珀, 圓球, 天體, 圓形 的圖片&#10;&#10;AI 產生的內容可能不正確。">
            <a:extLst>
              <a:ext uri="{FF2B5EF4-FFF2-40B4-BE49-F238E27FC236}">
                <a16:creationId xmlns:a16="http://schemas.microsoft.com/office/drawing/2014/main" id="{F905842A-29AC-D19F-1ED9-2ACD40F055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7844712" y="4068446"/>
            <a:ext cx="4550737" cy="3024000"/>
          </a:xfrm>
          <a:prstGeom prst="rect">
            <a:avLst/>
          </a:prstGeom>
          <a:noFill/>
          <a:extLst>
            <a:ext uri="{909E8E84-426E-40DD-AFC4-6F175D3DCCD1}">
              <a14:hiddenFill xmlns:a14="http://schemas.microsoft.com/office/drawing/2010/main">
                <a:solidFill>
                  <a:srgbClr val="FFFFFF"/>
                </a:solidFill>
              </a14:hiddenFill>
            </a:ext>
          </a:extLst>
        </p:spPr>
      </p:pic>
      <p:sp>
        <p:nvSpPr>
          <p:cNvPr id="38" name="任意多边形: 形状 3">
            <a:extLst>
              <a:ext uri="{FF2B5EF4-FFF2-40B4-BE49-F238E27FC236}">
                <a16:creationId xmlns:a16="http://schemas.microsoft.com/office/drawing/2014/main" id="{1A98E87C-69DE-FAFE-6AFF-63720909EF6C}"/>
              </a:ext>
            </a:extLst>
          </p:cNvPr>
          <p:cNvSpPr/>
          <p:nvPr/>
        </p:nvSpPr>
        <p:spPr>
          <a:xfrm>
            <a:off x="986482" y="1122564"/>
            <a:ext cx="12657437" cy="6468420"/>
          </a:xfrm>
          <a:custGeom>
            <a:avLst/>
            <a:gdLst>
              <a:gd name="connsiteX0" fmla="*/ 237324 w 10562944"/>
              <a:gd name="connsiteY0" fmla="*/ 0 h 5339321"/>
              <a:gd name="connsiteX1" fmla="*/ 10325620 w 10562944"/>
              <a:gd name="connsiteY1" fmla="*/ 0 h 5339321"/>
              <a:gd name="connsiteX2" fmla="*/ 10562944 w 10562944"/>
              <a:gd name="connsiteY2" fmla="*/ 237324 h 5339321"/>
              <a:gd name="connsiteX3" fmla="*/ 10562944 w 10562944"/>
              <a:gd name="connsiteY3" fmla="*/ 973263 h 5339321"/>
              <a:gd name="connsiteX4" fmla="*/ 10562944 w 10562944"/>
              <a:gd name="connsiteY4" fmla="*/ 1186593 h 5339321"/>
              <a:gd name="connsiteX5" fmla="*/ 10562944 w 10562944"/>
              <a:gd name="connsiteY5" fmla="*/ 4152728 h 5339321"/>
              <a:gd name="connsiteX6" fmla="*/ 10562944 w 10562944"/>
              <a:gd name="connsiteY6" fmla="*/ 4586833 h 5339321"/>
              <a:gd name="connsiteX7" fmla="*/ 10562944 w 10562944"/>
              <a:gd name="connsiteY7" fmla="*/ 5101997 h 5339321"/>
              <a:gd name="connsiteX8" fmla="*/ 10325620 w 10562944"/>
              <a:gd name="connsiteY8" fmla="*/ 5339321 h 5339321"/>
              <a:gd name="connsiteX9" fmla="*/ 237324 w 10562944"/>
              <a:gd name="connsiteY9" fmla="*/ 5339321 h 5339321"/>
              <a:gd name="connsiteX10" fmla="*/ 0 w 10562944"/>
              <a:gd name="connsiteY10" fmla="*/ 5101997 h 5339321"/>
              <a:gd name="connsiteX11" fmla="*/ 0 w 10562944"/>
              <a:gd name="connsiteY11" fmla="*/ 4586833 h 5339321"/>
              <a:gd name="connsiteX12" fmla="*/ 0 w 10562944"/>
              <a:gd name="connsiteY12" fmla="*/ 4152728 h 5339321"/>
              <a:gd name="connsiteX13" fmla="*/ 0 w 10562944"/>
              <a:gd name="connsiteY13" fmla="*/ 1186594 h 5339321"/>
              <a:gd name="connsiteX14" fmla="*/ 0 w 10562944"/>
              <a:gd name="connsiteY14" fmla="*/ 1186593 h 5339321"/>
              <a:gd name="connsiteX15" fmla="*/ 0 w 10562944"/>
              <a:gd name="connsiteY15" fmla="*/ 237324 h 5339321"/>
              <a:gd name="connsiteX16" fmla="*/ 237324 w 10562944"/>
              <a:gd name="connsiteY16" fmla="*/ 0 h 53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2944" h="5339321">
                <a:moveTo>
                  <a:pt x="237324" y="0"/>
                </a:moveTo>
                <a:lnTo>
                  <a:pt x="10325620" y="0"/>
                </a:lnTo>
                <a:cubicBezTo>
                  <a:pt x="10456690" y="0"/>
                  <a:pt x="10562944" y="106254"/>
                  <a:pt x="10562944" y="237324"/>
                </a:cubicBezTo>
                <a:lnTo>
                  <a:pt x="10562944" y="973263"/>
                </a:lnTo>
                <a:lnTo>
                  <a:pt x="10562944" y="1186593"/>
                </a:lnTo>
                <a:lnTo>
                  <a:pt x="10562944" y="4152728"/>
                </a:lnTo>
                <a:lnTo>
                  <a:pt x="10562944" y="4586833"/>
                </a:lnTo>
                <a:lnTo>
                  <a:pt x="10562944" y="5101997"/>
                </a:lnTo>
                <a:cubicBezTo>
                  <a:pt x="10562944" y="5233067"/>
                  <a:pt x="10456690" y="5339321"/>
                  <a:pt x="10325620" y="5339321"/>
                </a:cubicBezTo>
                <a:lnTo>
                  <a:pt x="237324" y="5339321"/>
                </a:lnTo>
                <a:cubicBezTo>
                  <a:pt x="106254" y="5339321"/>
                  <a:pt x="0" y="5233067"/>
                  <a:pt x="0" y="5101997"/>
                </a:cubicBezTo>
                <a:lnTo>
                  <a:pt x="0" y="4586833"/>
                </a:lnTo>
                <a:lnTo>
                  <a:pt x="0" y="4152728"/>
                </a:lnTo>
                <a:lnTo>
                  <a:pt x="0" y="1186594"/>
                </a:lnTo>
                <a:lnTo>
                  <a:pt x="0" y="1186593"/>
                </a:lnTo>
                <a:lnTo>
                  <a:pt x="0" y="237324"/>
                </a:lnTo>
                <a:cubicBezTo>
                  <a:pt x="0" y="106254"/>
                  <a:pt x="106254" y="0"/>
                  <a:pt x="237324" y="0"/>
                </a:cubicBezTo>
                <a:close/>
              </a:path>
            </a:pathLst>
          </a:cu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endParaRPr lang="zh-CN" altLang="en-US" sz="2592">
              <a:latin typeface="微软雅黑" panose="020B0503020204020204" pitchFamily="34" charset="-122"/>
              <a:ea typeface="微软雅黑" panose="020B0503020204020204" pitchFamily="34" charset="-122"/>
            </a:endParaRPr>
          </a:p>
        </p:txBody>
      </p:sp>
      <p:sp>
        <p:nvSpPr>
          <p:cNvPr id="39" name="图形">
            <a:extLst>
              <a:ext uri="{FF2B5EF4-FFF2-40B4-BE49-F238E27FC236}">
                <a16:creationId xmlns:a16="http://schemas.microsoft.com/office/drawing/2014/main" id="{87E3AE1A-CCC7-4681-4748-E0EFD0678236}"/>
              </a:ext>
            </a:extLst>
          </p:cNvPr>
          <p:cNvSpPr/>
          <p:nvPr>
            <p:custDataLst>
              <p:tags r:id="rId5"/>
            </p:custDataLst>
          </p:nvPr>
        </p:nvSpPr>
        <p:spPr>
          <a:xfrm>
            <a:off x="5773676" y="761102"/>
            <a:ext cx="3274493" cy="892697"/>
          </a:xfrm>
          <a:prstGeom prst="roundRect">
            <a:avLst>
              <a:gd name="adj" fmla="val 50000"/>
            </a:avLst>
          </a:prstGeom>
          <a:solidFill>
            <a:schemeClr val="bg1"/>
          </a:solidFill>
          <a:ln>
            <a:solidFill>
              <a:srgbClr val="FFC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800" b="1">
                <a:solidFill>
                  <a:schemeClr val="accent2">
                    <a:lumMod val="75000"/>
                  </a:schemeClr>
                </a:solidFill>
                <a:latin typeface="+mn-ea"/>
                <a:sym typeface="字魂58号-创中黑" panose="00000500000000000000" charset="-122"/>
              </a:rPr>
              <a:t>第五級</a:t>
            </a:r>
            <a:endParaRPr lang="zh-CN" altLang="en-US" sz="4800" b="1">
              <a:solidFill>
                <a:schemeClr val="accent2">
                  <a:lumMod val="75000"/>
                </a:schemeClr>
              </a:solidFill>
              <a:latin typeface="+mn-ea"/>
              <a:sym typeface="字魂58号-创中黑" panose="00000500000000000000" charset="-122"/>
            </a:endParaRPr>
          </a:p>
        </p:txBody>
      </p:sp>
      <p:sp>
        <p:nvSpPr>
          <p:cNvPr id="40" name="文字方塊 11">
            <a:extLst>
              <a:ext uri="{FF2B5EF4-FFF2-40B4-BE49-F238E27FC236}">
                <a16:creationId xmlns:a16="http://schemas.microsoft.com/office/drawing/2014/main" id="{DEAEE6A8-9920-9177-EAFE-E33FBA57D63D}"/>
              </a:ext>
            </a:extLst>
          </p:cNvPr>
          <p:cNvSpPr txBox="1"/>
          <p:nvPr/>
        </p:nvSpPr>
        <p:spPr>
          <a:xfrm>
            <a:off x="1816219" y="2059901"/>
            <a:ext cx="11827699" cy="70173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t" anchorCtr="0" forceAA="0" compatLnSpc="1">
            <a:prstTxWarp prst="textNoShape">
              <a:avLst/>
            </a:prstTxWarp>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3840">
                <a:solidFill>
                  <a:srgbClr val="261310"/>
                </a:solidFill>
                <a:latin typeface="Microsoft JhengHei"/>
                <a:ea typeface="Microsoft JhengHei"/>
              </a:rPr>
              <a:t>增殖性糖尿病視網膜病變  </a:t>
            </a:r>
            <a:r>
              <a:rPr lang="en-US" altLang="zh-TW" sz="3840" u="sng">
                <a:solidFill>
                  <a:srgbClr val="261310"/>
                </a:solidFill>
                <a:latin typeface="Microsoft JhengHei"/>
                <a:ea typeface="Microsoft JhengHei"/>
              </a:rPr>
              <a:t>PDR</a:t>
            </a:r>
            <a:r>
              <a:rPr lang="zh-TW" altLang="en-US" sz="3840" u="sng">
                <a:solidFill>
                  <a:srgbClr val="261310"/>
                </a:solidFill>
                <a:latin typeface="Microsoft JhengHei"/>
                <a:ea typeface="Microsoft JhengHei"/>
              </a:rPr>
              <a:t>​</a:t>
            </a:r>
          </a:p>
        </p:txBody>
      </p:sp>
      <p:graphicFrame>
        <p:nvGraphicFramePr>
          <p:cNvPr id="41" name="表格 40">
            <a:extLst>
              <a:ext uri="{FF2B5EF4-FFF2-40B4-BE49-F238E27FC236}">
                <a16:creationId xmlns:a16="http://schemas.microsoft.com/office/drawing/2014/main" id="{BD7F6631-40A3-E6C1-49E8-4EBF84CFD6CB}"/>
              </a:ext>
            </a:extLst>
          </p:cNvPr>
          <p:cNvGraphicFramePr>
            <a:graphicFrameLocks noGrp="1"/>
          </p:cNvGraphicFramePr>
          <p:nvPr>
            <p:extLst>
              <p:ext uri="{D42A27DB-BD31-4B8C-83A1-F6EECF244321}">
                <p14:modId xmlns:p14="http://schemas.microsoft.com/office/powerpoint/2010/main" val="2629342277"/>
              </p:ext>
            </p:extLst>
          </p:nvPr>
        </p:nvGraphicFramePr>
        <p:xfrm>
          <a:off x="1785316" y="3163299"/>
          <a:ext cx="11251214" cy="4026018"/>
        </p:xfrm>
        <a:graphic>
          <a:graphicData uri="http://schemas.openxmlformats.org/drawingml/2006/table">
            <a:tbl>
              <a:tblPr>
                <a:tableStyleId>{21E4AEA4-8DFA-4A89-87EB-49C32662AFE0}</a:tableStyleId>
              </a:tblPr>
              <a:tblGrid>
                <a:gridCol w="5281952">
                  <a:extLst>
                    <a:ext uri="{9D8B030D-6E8A-4147-A177-3AD203B41FA5}">
                      <a16:colId xmlns:a16="http://schemas.microsoft.com/office/drawing/2014/main" val="4014498275"/>
                    </a:ext>
                  </a:extLst>
                </a:gridCol>
                <a:gridCol w="5969262">
                  <a:extLst>
                    <a:ext uri="{9D8B030D-6E8A-4147-A177-3AD203B41FA5}">
                      <a16:colId xmlns:a16="http://schemas.microsoft.com/office/drawing/2014/main" val="1021797774"/>
                    </a:ext>
                  </a:extLst>
                </a:gridCol>
              </a:tblGrid>
              <a:tr h="816487">
                <a:tc>
                  <a:txBody>
                    <a:bodyPr/>
                    <a:lstStyle/>
                    <a:p>
                      <a:pPr algn="ctr" fontAlgn="base">
                        <a:lnSpc>
                          <a:spcPts val="3375"/>
                        </a:lnSpc>
                        <a:buNone/>
                      </a:pPr>
                      <a:r>
                        <a:rPr lang="zh-TW" altLang="en-US" sz="3400" b="1">
                          <a:solidFill>
                            <a:srgbClr val="000000"/>
                          </a:solidFill>
                          <a:effectLst/>
                        </a:rPr>
                        <a:t>症狀​</a:t>
                      </a:r>
                      <a:endParaRPr lang="zh-TW" altLang="en-US" sz="2200" b="1" i="0">
                        <a:solidFill>
                          <a:srgbClr val="000000"/>
                        </a:solidFill>
                        <a:effectLst/>
                      </a:endParaRPr>
                    </a:p>
                  </a:txBody>
                  <a:tcPr marL="109728" marR="109728" marT="54864" marB="54864"/>
                </a:tc>
                <a:tc>
                  <a:txBody>
                    <a:bodyPr/>
                    <a:lstStyle/>
                    <a:p>
                      <a:pPr algn="ctr" fontAlgn="base">
                        <a:lnSpc>
                          <a:spcPts val="3375"/>
                        </a:lnSpc>
                        <a:buNone/>
                      </a:pPr>
                      <a:r>
                        <a:rPr lang="en-US" altLang="zh-TW" sz="3400" b="1" u="none" strike="noStrike">
                          <a:solidFill>
                            <a:srgbClr val="261310"/>
                          </a:solidFill>
                          <a:effectLst/>
                        </a:rPr>
                        <a:t>DR</a:t>
                      </a:r>
                      <a:r>
                        <a:rPr lang="zh-TW" altLang="en-US" sz="3400" b="1" u="none" strike="noStrike">
                          <a:solidFill>
                            <a:srgbClr val="261310"/>
                          </a:solidFill>
                          <a:effectLst/>
                        </a:rPr>
                        <a:t>眼底影像</a:t>
                      </a:r>
                      <a:r>
                        <a:rPr lang="zh-TW" altLang="en-US" sz="3400" b="1">
                          <a:solidFill>
                            <a:srgbClr val="000000"/>
                          </a:solidFill>
                          <a:effectLst/>
                        </a:rPr>
                        <a:t>​</a:t>
                      </a:r>
                      <a:endParaRPr lang="zh-TW" altLang="en-US" sz="2200" b="1" i="0">
                        <a:solidFill>
                          <a:srgbClr val="000000"/>
                        </a:solidFill>
                        <a:effectLst/>
                      </a:endParaRPr>
                    </a:p>
                  </a:txBody>
                  <a:tcPr marL="109728" marR="109728" marT="54864" marB="54864"/>
                </a:tc>
                <a:extLst>
                  <a:ext uri="{0D108BD9-81ED-4DB2-BD59-A6C34878D82A}">
                    <a16:rowId xmlns:a16="http://schemas.microsoft.com/office/drawing/2014/main" val="3402428094"/>
                  </a:ext>
                </a:extLst>
              </a:tr>
              <a:tr h="3209531">
                <a:tc>
                  <a:txBody>
                    <a:bodyPr/>
                    <a:lstStyle/>
                    <a:p>
                      <a:pPr algn="ctr" fontAlgn="base">
                        <a:lnSpc>
                          <a:spcPts val="3150"/>
                        </a:lnSpc>
                        <a:buNone/>
                      </a:pPr>
                      <a:r>
                        <a:rPr lang="zh-TW" altLang="zh-TW" sz="3100" b="0" u="none" strike="noStrike" kern="1200">
                          <a:solidFill>
                            <a:srgbClr val="261310"/>
                          </a:solidFill>
                          <a:effectLst/>
                          <a:latin typeface="+mn-lt"/>
                          <a:ea typeface="+mn-ea"/>
                          <a:cs typeface="+mn-cs"/>
                        </a:rPr>
                        <a:t>最嚴重的階段，</a:t>
                      </a:r>
                      <a:endParaRPr lang="zh-TW" altLang="en-US" sz="3100" b="0" u="none" strike="noStrike" kern="1200">
                        <a:solidFill>
                          <a:srgbClr val="261310"/>
                        </a:solidFill>
                        <a:effectLst/>
                        <a:latin typeface="+mn-lt"/>
                        <a:ea typeface="+mn-ea"/>
                        <a:cs typeface="+mn-cs"/>
                      </a:endParaRPr>
                    </a:p>
                    <a:p>
                      <a:pPr lvl="0" algn="ctr">
                        <a:lnSpc>
                          <a:spcPts val="3150"/>
                        </a:lnSpc>
                        <a:buNone/>
                      </a:pPr>
                      <a:r>
                        <a:rPr lang="zh-TW" altLang="zh-TW" sz="3100" b="0" u="none" strike="noStrike" kern="1200">
                          <a:solidFill>
                            <a:srgbClr val="261310"/>
                          </a:solidFill>
                          <a:effectLst/>
                          <a:latin typeface="+mn-lt"/>
                          <a:ea typeface="+mn-ea"/>
                          <a:cs typeface="+mn-cs"/>
                        </a:rPr>
                        <a:t>出現新生血管或玻璃體</a:t>
                      </a:r>
                      <a:endParaRPr lang="zh-TW" altLang="en-US" sz="3100" b="0" u="none" strike="noStrike" kern="1200">
                        <a:solidFill>
                          <a:srgbClr val="261310"/>
                        </a:solidFill>
                        <a:effectLst/>
                        <a:latin typeface="+mn-lt"/>
                        <a:ea typeface="+mn-ea"/>
                        <a:cs typeface="+mn-cs"/>
                      </a:endParaRPr>
                    </a:p>
                    <a:p>
                      <a:pPr lvl="0" algn="ctr">
                        <a:lnSpc>
                          <a:spcPts val="3150"/>
                        </a:lnSpc>
                        <a:buNone/>
                      </a:pPr>
                      <a:r>
                        <a:rPr lang="zh-TW" altLang="zh-TW" sz="3100" b="0" u="none" strike="noStrike" kern="1200">
                          <a:solidFill>
                            <a:srgbClr val="261310"/>
                          </a:solidFill>
                          <a:effectLst/>
                          <a:latin typeface="+mn-lt"/>
                          <a:ea typeface="+mn-ea"/>
                          <a:cs typeface="+mn-cs"/>
                        </a:rPr>
                        <a:t>或網膜前出血</a:t>
                      </a:r>
                      <a:endParaRPr lang="zh-TW" altLang="en-US" sz="3100" b="0" u="none" strike="noStrike" kern="1200">
                        <a:solidFill>
                          <a:srgbClr val="261310"/>
                        </a:solidFill>
                        <a:effectLst/>
                        <a:latin typeface="+mn-lt"/>
                        <a:ea typeface="+mn-ea"/>
                        <a:cs typeface="+mn-cs"/>
                      </a:endParaRPr>
                    </a:p>
                  </a:txBody>
                  <a:tcPr marL="109728" marR="109728" marT="54864" marB="54864" anchor="ctr"/>
                </a:tc>
                <a:tc>
                  <a:txBody>
                    <a:bodyPr/>
                    <a:lstStyle/>
                    <a:p>
                      <a:pPr algn="ctr" fontAlgn="auto">
                        <a:lnSpc>
                          <a:spcPts val="2175"/>
                        </a:lnSpc>
                        <a:buNone/>
                      </a:pPr>
                      <a:r>
                        <a:rPr lang="zh-TW" altLang="en-US" sz="2200" b="0">
                          <a:solidFill>
                            <a:srgbClr val="000000"/>
                          </a:solidFill>
                          <a:effectLst/>
                        </a:rPr>
                        <a:t>​</a:t>
                      </a:r>
                      <a:endParaRPr lang="zh-TW" altLang="en-US" sz="2200" b="0" i="0">
                        <a:solidFill>
                          <a:srgbClr val="000000"/>
                        </a:solidFill>
                        <a:effectLst/>
                        <a:ea typeface="PMingLiU" panose="02020500000000000000" pitchFamily="18" charset="-120"/>
                      </a:endParaRPr>
                    </a:p>
                  </a:txBody>
                  <a:tcPr marL="109728" marR="109728" marT="54864" marB="54864" anchor="ctr"/>
                </a:tc>
                <a:extLst>
                  <a:ext uri="{0D108BD9-81ED-4DB2-BD59-A6C34878D82A}">
                    <a16:rowId xmlns:a16="http://schemas.microsoft.com/office/drawing/2014/main" val="2389974523"/>
                  </a:ext>
                </a:extLst>
              </a:tr>
            </a:tbl>
          </a:graphicData>
        </a:graphic>
      </p:graphicFrame>
      <p:pic>
        <p:nvPicPr>
          <p:cNvPr id="42" name="Picture 2" descr="一張含有 天體, 天文現象, 行星, 圓球 的圖片&#10;&#10;AI 產生的內容可能不正確。">
            <a:extLst>
              <a:ext uri="{FF2B5EF4-FFF2-40B4-BE49-F238E27FC236}">
                <a16:creationId xmlns:a16="http://schemas.microsoft.com/office/drawing/2014/main" id="{A6F1FBA9-4CD3-9AAB-44DC-6542C0E074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7861088" y="4068446"/>
            <a:ext cx="4550737" cy="3024000"/>
          </a:xfrm>
          <a:prstGeom prst="rect">
            <a:avLst/>
          </a:prstGeom>
          <a:noFill/>
          <a:extLst>
            <a:ext uri="{909E8E84-426E-40DD-AFC4-6F175D3DCCD1}">
              <a14:hiddenFill xmlns:a14="http://schemas.microsoft.com/office/drawing/2010/main">
                <a:solidFill>
                  <a:srgbClr val="FFFFFF"/>
                </a:solidFill>
              </a14:hiddenFill>
            </a:ext>
          </a:extLst>
        </p:spPr>
      </p:pic>
      <p:sp>
        <p:nvSpPr>
          <p:cNvPr id="43" name="图形">
            <a:extLst>
              <a:ext uri="{FF2B5EF4-FFF2-40B4-BE49-F238E27FC236}">
                <a16:creationId xmlns:a16="http://schemas.microsoft.com/office/drawing/2014/main" id="{32D22859-3121-80F3-881A-D7F597D0263E}"/>
              </a:ext>
            </a:extLst>
          </p:cNvPr>
          <p:cNvSpPr/>
          <p:nvPr>
            <p:custDataLst>
              <p:tags r:id="rId6"/>
            </p:custDataLst>
          </p:nvPr>
        </p:nvSpPr>
        <p:spPr>
          <a:xfrm>
            <a:off x="3524725" y="2606348"/>
            <a:ext cx="7580949" cy="3527746"/>
          </a:xfrm>
          <a:prstGeom prst="roundRect">
            <a:avLst>
              <a:gd name="adj" fmla="val 50000"/>
            </a:avLst>
          </a:prstGeom>
          <a:solidFill>
            <a:schemeClr val="bg1"/>
          </a:solidFill>
          <a:ln w="38100">
            <a:solidFill>
              <a:srgbClr val="C00000"/>
            </a:solidFill>
          </a:ln>
          <a:effectLst>
            <a:outerShdw blurRad="254000" dist="190500" dir="5400000" sx="101000" sy="101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fontAlgn="base">
              <a:lnSpc>
                <a:spcPct val="150000"/>
              </a:lnSpc>
            </a:pPr>
            <a:r>
              <a:rPr lang="zh-TW" altLang="zh-TW" sz="3000" b="1">
                <a:solidFill>
                  <a:srgbClr val="F60E40"/>
                </a:solidFill>
                <a:latin typeface="標楷體" panose="03000509000000000000" pitchFamily="65" charset="-120"/>
                <a:ea typeface="標楷體"/>
              </a:rPr>
              <a:t>視網膜病變可能無法完全治癒</a:t>
            </a:r>
            <a:endParaRPr lang="en-US" altLang="zh-TW" sz="3000" b="1">
              <a:solidFill>
                <a:srgbClr val="F60E40"/>
              </a:solidFill>
              <a:latin typeface="標楷體" panose="03000509000000000000" pitchFamily="65" charset="-120"/>
              <a:ea typeface="標楷體"/>
            </a:endParaRPr>
          </a:p>
          <a:p>
            <a:pPr algn="ctr" fontAlgn="base">
              <a:lnSpc>
                <a:spcPct val="150000"/>
              </a:lnSpc>
            </a:pPr>
            <a:r>
              <a:rPr lang="zh-TW" altLang="zh-TW" sz="3000" b="1">
                <a:solidFill>
                  <a:srgbClr val="F60E40"/>
                </a:solidFill>
                <a:latin typeface="標楷體" panose="03000509000000000000" pitchFamily="65" charset="-120"/>
                <a:ea typeface="標楷體"/>
              </a:rPr>
              <a:t>於以上階段若有及早發現</a:t>
            </a:r>
            <a:endParaRPr lang="en-US" altLang="zh-TW" sz="3000" b="1">
              <a:solidFill>
                <a:srgbClr val="F60E40"/>
              </a:solidFill>
              <a:latin typeface="標楷體" panose="03000509000000000000" pitchFamily="65" charset="-120"/>
              <a:ea typeface="標楷體"/>
            </a:endParaRPr>
          </a:p>
          <a:p>
            <a:pPr algn="ctr" fontAlgn="base">
              <a:lnSpc>
                <a:spcPct val="150000"/>
              </a:lnSpc>
            </a:pPr>
            <a:r>
              <a:rPr lang="zh-TW" altLang="zh-TW" sz="3000" b="1">
                <a:solidFill>
                  <a:srgbClr val="F60E40"/>
                </a:solidFill>
                <a:latin typeface="標楷體" panose="03000509000000000000" pitchFamily="65" charset="-120"/>
                <a:ea typeface="標楷體"/>
              </a:rPr>
              <a:t>必須積極接受適當的治療並防止惡化​</a:t>
            </a:r>
          </a:p>
          <a:p>
            <a:pPr algn="ctr" fontAlgn="base">
              <a:lnSpc>
                <a:spcPct val="150000"/>
              </a:lnSpc>
            </a:pPr>
            <a:r>
              <a:rPr lang="zh-TW" altLang="zh-TW" sz="3000" b="1">
                <a:solidFill>
                  <a:srgbClr val="F60E40"/>
                </a:solidFill>
                <a:latin typeface="標楷體" panose="03000509000000000000" pitchFamily="65" charset="-120"/>
                <a:ea typeface="標楷體"/>
              </a:rPr>
              <a:t>儘早治療可避免永久性視力喪失</a:t>
            </a:r>
          </a:p>
        </p:txBody>
      </p:sp>
    </p:spTree>
    <p:extLst>
      <p:ext uri="{BB962C8B-B14F-4D97-AF65-F5344CB8AC3E}">
        <p14:creationId xmlns:p14="http://schemas.microsoft.com/office/powerpoint/2010/main" val="40508650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1+#ppt_w/2"/>
                                          </p:val>
                                        </p:tav>
                                        <p:tav tm="100000">
                                          <p:val>
                                            <p:strVal val="#ppt_x"/>
                                          </p:val>
                                        </p:tav>
                                      </p:tavLst>
                                    </p:anim>
                                    <p:anim calcmode="lin" valueType="num">
                                      <p:cBhvr additive="base">
                                        <p:cTn id="12" dur="500" fill="hold"/>
                                        <p:tgtEl>
                                          <p:spTgt spid="102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nodeType="clickEffect">
                                  <p:stCondLst>
                                    <p:cond delay="0"/>
                                  </p:stCondLst>
                                  <p:childTnLst>
                                    <p:anim calcmode="lin" valueType="num">
                                      <p:cBhvr additive="base">
                                        <p:cTn id="28" dur="500"/>
                                        <p:tgtEl>
                                          <p:spTgt spid="15"/>
                                        </p:tgtEl>
                                        <p:attrNameLst>
                                          <p:attrName>ppt_x</p:attrName>
                                        </p:attrNameLst>
                                      </p:cBhvr>
                                      <p:tavLst>
                                        <p:tav tm="0">
                                          <p:val>
                                            <p:strVal val="ppt_x"/>
                                          </p:val>
                                        </p:tav>
                                        <p:tav tm="100000">
                                          <p:val>
                                            <p:strVal val="0-ppt_w/2"/>
                                          </p:val>
                                        </p:tav>
                                      </p:tavLst>
                                    </p:anim>
                                    <p:anim calcmode="lin" valueType="num">
                                      <p:cBhvr additive="base">
                                        <p:cTn id="29" dur="500"/>
                                        <p:tgtEl>
                                          <p:spTgt spid="15"/>
                                        </p:tgtEl>
                                        <p:attrNameLst>
                                          <p:attrName>ppt_y</p:attrName>
                                        </p:attrNameLst>
                                      </p:cBhvr>
                                      <p:tavLst>
                                        <p:tav tm="0">
                                          <p:val>
                                            <p:strVal val="ppt_y"/>
                                          </p:val>
                                        </p:tav>
                                        <p:tav tm="100000">
                                          <p:val>
                                            <p:strVal val="ppt_y"/>
                                          </p:val>
                                        </p:tav>
                                      </p:tavLst>
                                    </p:anim>
                                    <p:set>
                                      <p:cBhvr>
                                        <p:cTn id="30" dur="1" fill="hold">
                                          <p:stCondLst>
                                            <p:cond delay="499"/>
                                          </p:stCondLst>
                                        </p:cTn>
                                        <p:tgtEl>
                                          <p:spTgt spid="15"/>
                                        </p:tgtEl>
                                        <p:attrNameLst>
                                          <p:attrName>style.visibility</p:attrName>
                                        </p:attrNameLst>
                                      </p:cBhvr>
                                      <p:to>
                                        <p:strVal val="hidden"/>
                                      </p:to>
                                    </p:set>
                                  </p:childTnLst>
                                </p:cTn>
                              </p:par>
                              <p:par>
                                <p:cTn id="31" presetID="2" presetClass="exit" presetSubtype="8" fill="hold" nodeType="withEffect">
                                  <p:stCondLst>
                                    <p:cond delay="0"/>
                                  </p:stCondLst>
                                  <p:childTnLst>
                                    <p:anim calcmode="lin" valueType="num">
                                      <p:cBhvr additive="base">
                                        <p:cTn id="32" dur="500"/>
                                        <p:tgtEl>
                                          <p:spTgt spid="1027"/>
                                        </p:tgtEl>
                                        <p:attrNameLst>
                                          <p:attrName>ppt_x</p:attrName>
                                        </p:attrNameLst>
                                      </p:cBhvr>
                                      <p:tavLst>
                                        <p:tav tm="0">
                                          <p:val>
                                            <p:strVal val="ppt_x"/>
                                          </p:val>
                                        </p:tav>
                                        <p:tav tm="100000">
                                          <p:val>
                                            <p:strVal val="0-ppt_w/2"/>
                                          </p:val>
                                        </p:tav>
                                      </p:tavLst>
                                    </p:anim>
                                    <p:anim calcmode="lin" valueType="num">
                                      <p:cBhvr additive="base">
                                        <p:cTn id="33" dur="500"/>
                                        <p:tgtEl>
                                          <p:spTgt spid="1027"/>
                                        </p:tgtEl>
                                        <p:attrNameLst>
                                          <p:attrName>ppt_y</p:attrName>
                                        </p:attrNameLst>
                                      </p:cBhvr>
                                      <p:tavLst>
                                        <p:tav tm="0">
                                          <p:val>
                                            <p:strVal val="ppt_y"/>
                                          </p:val>
                                        </p:tav>
                                        <p:tav tm="100000">
                                          <p:val>
                                            <p:strVal val="ppt_y"/>
                                          </p:val>
                                        </p:tav>
                                      </p:tavLst>
                                    </p:anim>
                                    <p:set>
                                      <p:cBhvr>
                                        <p:cTn id="34" dur="1" fill="hold">
                                          <p:stCondLst>
                                            <p:cond delay="499"/>
                                          </p:stCondLst>
                                        </p:cTn>
                                        <p:tgtEl>
                                          <p:spTgt spid="1027"/>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4"/>
                                        </p:tgtEl>
                                        <p:attrNameLst>
                                          <p:attrName>ppt_x</p:attrName>
                                        </p:attrNameLst>
                                      </p:cBhvr>
                                      <p:tavLst>
                                        <p:tav tm="0">
                                          <p:val>
                                            <p:strVal val="ppt_x"/>
                                          </p:val>
                                        </p:tav>
                                        <p:tav tm="100000">
                                          <p:val>
                                            <p:strVal val="0-ppt_w/2"/>
                                          </p:val>
                                        </p:tav>
                                      </p:tavLst>
                                    </p:anim>
                                    <p:anim calcmode="lin" valueType="num">
                                      <p:cBhvr additive="base">
                                        <p:cTn id="37" dur="500"/>
                                        <p:tgtEl>
                                          <p:spTgt spid="4"/>
                                        </p:tgtEl>
                                        <p:attrNameLst>
                                          <p:attrName>ppt_y</p:attrName>
                                        </p:attrNameLst>
                                      </p:cBhvr>
                                      <p:tavLst>
                                        <p:tav tm="0">
                                          <p:val>
                                            <p:strVal val="ppt_y"/>
                                          </p:val>
                                        </p:tav>
                                        <p:tav tm="100000">
                                          <p:val>
                                            <p:strVal val="ppt_y"/>
                                          </p:val>
                                        </p:tav>
                                      </p:tavLst>
                                    </p:anim>
                                    <p:set>
                                      <p:cBhvr>
                                        <p:cTn id="38" dur="1" fill="hold">
                                          <p:stCondLst>
                                            <p:cond delay="499"/>
                                          </p:stCondLst>
                                        </p:cTn>
                                        <p:tgtEl>
                                          <p:spTgt spid="4"/>
                                        </p:tgtEl>
                                        <p:attrNameLst>
                                          <p:attrName>style.visibility</p:attrName>
                                        </p:attrNameLst>
                                      </p:cBhvr>
                                      <p:to>
                                        <p:strVal val="hidden"/>
                                      </p:to>
                                    </p:set>
                                  </p:childTnLst>
                                </p:cTn>
                              </p:par>
                              <p:par>
                                <p:cTn id="39" presetID="2" presetClass="exit" presetSubtype="8" fill="hold" grpId="1" nodeType="withEffect">
                                  <p:stCondLst>
                                    <p:cond delay="0"/>
                                  </p:stCondLst>
                                  <p:childTnLst>
                                    <p:anim calcmode="lin" valueType="num">
                                      <p:cBhvr additive="base">
                                        <p:cTn id="40" dur="500"/>
                                        <p:tgtEl>
                                          <p:spTgt spid="10"/>
                                        </p:tgtEl>
                                        <p:attrNameLst>
                                          <p:attrName>ppt_x</p:attrName>
                                        </p:attrNameLst>
                                      </p:cBhvr>
                                      <p:tavLst>
                                        <p:tav tm="0">
                                          <p:val>
                                            <p:strVal val="ppt_x"/>
                                          </p:val>
                                        </p:tav>
                                        <p:tav tm="100000">
                                          <p:val>
                                            <p:strVal val="0-ppt_w/2"/>
                                          </p:val>
                                        </p:tav>
                                      </p:tavLst>
                                    </p:anim>
                                    <p:anim calcmode="lin" valueType="num">
                                      <p:cBhvr additive="base">
                                        <p:cTn id="41" dur="500"/>
                                        <p:tgtEl>
                                          <p:spTgt spid="10"/>
                                        </p:tgtEl>
                                        <p:attrNameLst>
                                          <p:attrName>ppt_y</p:attrName>
                                        </p:attrNameLst>
                                      </p:cBhvr>
                                      <p:tavLst>
                                        <p:tav tm="0">
                                          <p:val>
                                            <p:strVal val="ppt_y"/>
                                          </p:val>
                                        </p:tav>
                                        <p:tav tm="100000">
                                          <p:val>
                                            <p:strVal val="ppt_y"/>
                                          </p:val>
                                        </p:tav>
                                      </p:tavLst>
                                    </p:anim>
                                    <p:set>
                                      <p:cBhvr>
                                        <p:cTn id="42" dur="1" fill="hold">
                                          <p:stCondLst>
                                            <p:cond delay="499"/>
                                          </p:stCondLst>
                                        </p:cTn>
                                        <p:tgtEl>
                                          <p:spTgt spid="10"/>
                                        </p:tgtEl>
                                        <p:attrNameLst>
                                          <p:attrName>style.visibility</p:attrName>
                                        </p:attrNameLst>
                                      </p:cBhvr>
                                      <p:to>
                                        <p:strVal val="hidden"/>
                                      </p:to>
                                    </p:set>
                                  </p:childTnLst>
                                </p:cTn>
                              </p:par>
                              <p:par>
                                <p:cTn id="43" presetID="2" presetClass="exit" presetSubtype="8" fill="hold" grpId="1" nodeType="withEffect">
                                  <p:stCondLst>
                                    <p:cond delay="0"/>
                                  </p:stCondLst>
                                  <p:childTnLst>
                                    <p:anim calcmode="lin" valueType="num">
                                      <p:cBhvr additive="base">
                                        <p:cTn id="44" dur="500"/>
                                        <p:tgtEl>
                                          <p:spTgt spid="14"/>
                                        </p:tgtEl>
                                        <p:attrNameLst>
                                          <p:attrName>ppt_x</p:attrName>
                                        </p:attrNameLst>
                                      </p:cBhvr>
                                      <p:tavLst>
                                        <p:tav tm="0">
                                          <p:val>
                                            <p:strVal val="ppt_x"/>
                                          </p:val>
                                        </p:tav>
                                        <p:tav tm="100000">
                                          <p:val>
                                            <p:strVal val="0-ppt_w/2"/>
                                          </p:val>
                                        </p:tav>
                                      </p:tavLst>
                                    </p:anim>
                                    <p:anim calcmode="lin" valueType="num">
                                      <p:cBhvr additive="base">
                                        <p:cTn id="45" dur="500"/>
                                        <p:tgtEl>
                                          <p:spTgt spid="14"/>
                                        </p:tgtEl>
                                        <p:attrNameLst>
                                          <p:attrName>ppt_y</p:attrName>
                                        </p:attrNameLst>
                                      </p:cBhvr>
                                      <p:tavLst>
                                        <p:tav tm="0">
                                          <p:val>
                                            <p:strVal val="ppt_y"/>
                                          </p:val>
                                        </p:tav>
                                        <p:tav tm="100000">
                                          <p:val>
                                            <p:strVal val="ppt_y"/>
                                          </p:val>
                                        </p:tav>
                                      </p:tavLst>
                                    </p:anim>
                                    <p:set>
                                      <p:cBhvr>
                                        <p:cTn id="46" dur="1" fill="hold">
                                          <p:stCondLst>
                                            <p:cond delay="499"/>
                                          </p:stCondLst>
                                        </p:cTn>
                                        <p:tgtEl>
                                          <p:spTgt spid="14"/>
                                        </p:tgtEl>
                                        <p:attrNameLst>
                                          <p:attrName>style.visibility</p:attrName>
                                        </p:attrNameLst>
                                      </p:cBhvr>
                                      <p:to>
                                        <p:strVal val="hidden"/>
                                      </p:to>
                                    </p:set>
                                  </p:childTnLst>
                                </p:cTn>
                              </p:par>
                              <p:par>
                                <p:cTn id="47" presetID="2" presetClass="entr" presetSubtype="2"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750" fill="hold"/>
                                        <p:tgtEl>
                                          <p:spTgt spid="26"/>
                                        </p:tgtEl>
                                        <p:attrNameLst>
                                          <p:attrName>ppt_x</p:attrName>
                                        </p:attrNameLst>
                                      </p:cBhvr>
                                      <p:tavLst>
                                        <p:tav tm="0">
                                          <p:val>
                                            <p:strVal val="1+#ppt_w/2"/>
                                          </p:val>
                                        </p:tav>
                                        <p:tav tm="100000">
                                          <p:val>
                                            <p:strVal val="#ppt_x"/>
                                          </p:val>
                                        </p:tav>
                                      </p:tavLst>
                                    </p:anim>
                                    <p:anim calcmode="lin" valueType="num">
                                      <p:cBhvr additive="base">
                                        <p:cTn id="50" dur="750" fill="hold"/>
                                        <p:tgtEl>
                                          <p:spTgt spid="26"/>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750" fill="hold"/>
                                        <p:tgtEl>
                                          <p:spTgt spid="27"/>
                                        </p:tgtEl>
                                        <p:attrNameLst>
                                          <p:attrName>ppt_x</p:attrName>
                                        </p:attrNameLst>
                                      </p:cBhvr>
                                      <p:tavLst>
                                        <p:tav tm="0">
                                          <p:val>
                                            <p:strVal val="1+#ppt_w/2"/>
                                          </p:val>
                                        </p:tav>
                                        <p:tav tm="100000">
                                          <p:val>
                                            <p:strVal val="#ppt_x"/>
                                          </p:val>
                                        </p:tav>
                                      </p:tavLst>
                                    </p:anim>
                                    <p:anim calcmode="lin" valueType="num">
                                      <p:cBhvr additive="base">
                                        <p:cTn id="54" dur="750" fill="hold"/>
                                        <p:tgtEl>
                                          <p:spTgt spid="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750" fill="hold"/>
                                        <p:tgtEl>
                                          <p:spTgt spid="23"/>
                                        </p:tgtEl>
                                        <p:attrNameLst>
                                          <p:attrName>ppt_x</p:attrName>
                                        </p:attrNameLst>
                                      </p:cBhvr>
                                      <p:tavLst>
                                        <p:tav tm="0">
                                          <p:val>
                                            <p:strVal val="1+#ppt_w/2"/>
                                          </p:val>
                                        </p:tav>
                                        <p:tav tm="100000">
                                          <p:val>
                                            <p:strVal val="#ppt_x"/>
                                          </p:val>
                                        </p:tav>
                                      </p:tavLst>
                                    </p:anim>
                                    <p:anim calcmode="lin" valueType="num">
                                      <p:cBhvr additive="base">
                                        <p:cTn id="58" dur="750" fill="hold"/>
                                        <p:tgtEl>
                                          <p:spTgt spid="23"/>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750" fill="hold"/>
                                        <p:tgtEl>
                                          <p:spTgt spid="24"/>
                                        </p:tgtEl>
                                        <p:attrNameLst>
                                          <p:attrName>ppt_x</p:attrName>
                                        </p:attrNameLst>
                                      </p:cBhvr>
                                      <p:tavLst>
                                        <p:tav tm="0">
                                          <p:val>
                                            <p:strVal val="1+#ppt_w/2"/>
                                          </p:val>
                                        </p:tav>
                                        <p:tav tm="100000">
                                          <p:val>
                                            <p:strVal val="#ppt_x"/>
                                          </p:val>
                                        </p:tav>
                                      </p:tavLst>
                                    </p:anim>
                                    <p:anim calcmode="lin" valueType="num">
                                      <p:cBhvr additive="base">
                                        <p:cTn id="62" dur="750" fill="hold"/>
                                        <p:tgtEl>
                                          <p:spTgt spid="24"/>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750" fill="hold"/>
                                        <p:tgtEl>
                                          <p:spTgt spid="25"/>
                                        </p:tgtEl>
                                        <p:attrNameLst>
                                          <p:attrName>ppt_x</p:attrName>
                                        </p:attrNameLst>
                                      </p:cBhvr>
                                      <p:tavLst>
                                        <p:tav tm="0">
                                          <p:val>
                                            <p:strVal val="1+#ppt_w/2"/>
                                          </p:val>
                                        </p:tav>
                                        <p:tav tm="100000">
                                          <p:val>
                                            <p:strVal val="#ppt_x"/>
                                          </p:val>
                                        </p:tav>
                                      </p:tavLst>
                                    </p:anim>
                                    <p:anim calcmode="lin" valueType="num">
                                      <p:cBhvr additive="base">
                                        <p:cTn id="66" dur="7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8" fill="hold" nodeType="clickEffect">
                                  <p:stCondLst>
                                    <p:cond delay="0"/>
                                  </p:stCondLst>
                                  <p:childTnLst>
                                    <p:anim calcmode="lin" valueType="num">
                                      <p:cBhvr additive="base">
                                        <p:cTn id="70" dur="500"/>
                                        <p:tgtEl>
                                          <p:spTgt spid="26"/>
                                        </p:tgtEl>
                                        <p:attrNameLst>
                                          <p:attrName>ppt_x</p:attrName>
                                        </p:attrNameLst>
                                      </p:cBhvr>
                                      <p:tavLst>
                                        <p:tav tm="0">
                                          <p:val>
                                            <p:strVal val="ppt_x"/>
                                          </p:val>
                                        </p:tav>
                                        <p:tav tm="100000">
                                          <p:val>
                                            <p:strVal val="0-ppt_w/2"/>
                                          </p:val>
                                        </p:tav>
                                      </p:tavLst>
                                    </p:anim>
                                    <p:anim calcmode="lin" valueType="num">
                                      <p:cBhvr additive="base">
                                        <p:cTn id="71" dur="500"/>
                                        <p:tgtEl>
                                          <p:spTgt spid="26"/>
                                        </p:tgtEl>
                                        <p:attrNameLst>
                                          <p:attrName>ppt_y</p:attrName>
                                        </p:attrNameLst>
                                      </p:cBhvr>
                                      <p:tavLst>
                                        <p:tav tm="0">
                                          <p:val>
                                            <p:strVal val="ppt_y"/>
                                          </p:val>
                                        </p:tav>
                                        <p:tav tm="100000">
                                          <p:val>
                                            <p:strVal val="ppt_y"/>
                                          </p:val>
                                        </p:tav>
                                      </p:tavLst>
                                    </p:anim>
                                    <p:set>
                                      <p:cBhvr>
                                        <p:cTn id="72" dur="1" fill="hold">
                                          <p:stCondLst>
                                            <p:cond delay="499"/>
                                          </p:stCondLst>
                                        </p:cTn>
                                        <p:tgtEl>
                                          <p:spTgt spid="26"/>
                                        </p:tgtEl>
                                        <p:attrNameLst>
                                          <p:attrName>style.visibility</p:attrName>
                                        </p:attrNameLst>
                                      </p:cBhvr>
                                      <p:to>
                                        <p:strVal val="hidden"/>
                                      </p:to>
                                    </p:set>
                                  </p:childTnLst>
                                </p:cTn>
                              </p:par>
                              <p:par>
                                <p:cTn id="73" presetID="2" presetClass="exit" presetSubtype="8" fill="hold" nodeType="withEffect">
                                  <p:stCondLst>
                                    <p:cond delay="0"/>
                                  </p:stCondLst>
                                  <p:childTnLst>
                                    <p:anim calcmode="lin" valueType="num">
                                      <p:cBhvr additive="base">
                                        <p:cTn id="74" dur="500"/>
                                        <p:tgtEl>
                                          <p:spTgt spid="27"/>
                                        </p:tgtEl>
                                        <p:attrNameLst>
                                          <p:attrName>ppt_x</p:attrName>
                                        </p:attrNameLst>
                                      </p:cBhvr>
                                      <p:tavLst>
                                        <p:tav tm="0">
                                          <p:val>
                                            <p:strVal val="ppt_x"/>
                                          </p:val>
                                        </p:tav>
                                        <p:tav tm="100000">
                                          <p:val>
                                            <p:strVal val="0-ppt_w/2"/>
                                          </p:val>
                                        </p:tav>
                                      </p:tavLst>
                                    </p:anim>
                                    <p:anim calcmode="lin" valueType="num">
                                      <p:cBhvr additive="base">
                                        <p:cTn id="75" dur="500"/>
                                        <p:tgtEl>
                                          <p:spTgt spid="27"/>
                                        </p:tgtEl>
                                        <p:attrNameLst>
                                          <p:attrName>ppt_y</p:attrName>
                                        </p:attrNameLst>
                                      </p:cBhvr>
                                      <p:tavLst>
                                        <p:tav tm="0">
                                          <p:val>
                                            <p:strVal val="ppt_y"/>
                                          </p:val>
                                        </p:tav>
                                        <p:tav tm="100000">
                                          <p:val>
                                            <p:strVal val="ppt_y"/>
                                          </p:val>
                                        </p:tav>
                                      </p:tavLst>
                                    </p:anim>
                                    <p:set>
                                      <p:cBhvr>
                                        <p:cTn id="76" dur="1" fill="hold">
                                          <p:stCondLst>
                                            <p:cond delay="499"/>
                                          </p:stCondLst>
                                        </p:cTn>
                                        <p:tgtEl>
                                          <p:spTgt spid="27"/>
                                        </p:tgtEl>
                                        <p:attrNameLst>
                                          <p:attrName>style.visibility</p:attrName>
                                        </p:attrNameLst>
                                      </p:cBhvr>
                                      <p:to>
                                        <p:strVal val="hidden"/>
                                      </p:to>
                                    </p:set>
                                  </p:childTnLst>
                                </p:cTn>
                              </p:par>
                              <p:par>
                                <p:cTn id="77" presetID="2" presetClass="exit" presetSubtype="8" fill="hold" grpId="1" nodeType="withEffect">
                                  <p:stCondLst>
                                    <p:cond delay="0"/>
                                  </p:stCondLst>
                                  <p:childTnLst>
                                    <p:anim calcmode="lin" valueType="num">
                                      <p:cBhvr additive="base">
                                        <p:cTn id="78" dur="500"/>
                                        <p:tgtEl>
                                          <p:spTgt spid="23"/>
                                        </p:tgtEl>
                                        <p:attrNameLst>
                                          <p:attrName>ppt_x</p:attrName>
                                        </p:attrNameLst>
                                      </p:cBhvr>
                                      <p:tavLst>
                                        <p:tav tm="0">
                                          <p:val>
                                            <p:strVal val="ppt_x"/>
                                          </p:val>
                                        </p:tav>
                                        <p:tav tm="100000">
                                          <p:val>
                                            <p:strVal val="0-ppt_w/2"/>
                                          </p:val>
                                        </p:tav>
                                      </p:tavLst>
                                    </p:anim>
                                    <p:anim calcmode="lin" valueType="num">
                                      <p:cBhvr additive="base">
                                        <p:cTn id="79" dur="500"/>
                                        <p:tgtEl>
                                          <p:spTgt spid="23"/>
                                        </p:tgtEl>
                                        <p:attrNameLst>
                                          <p:attrName>ppt_y</p:attrName>
                                        </p:attrNameLst>
                                      </p:cBhvr>
                                      <p:tavLst>
                                        <p:tav tm="0">
                                          <p:val>
                                            <p:strVal val="ppt_y"/>
                                          </p:val>
                                        </p:tav>
                                        <p:tav tm="100000">
                                          <p:val>
                                            <p:strVal val="ppt_y"/>
                                          </p:val>
                                        </p:tav>
                                      </p:tavLst>
                                    </p:anim>
                                    <p:set>
                                      <p:cBhvr>
                                        <p:cTn id="80" dur="1" fill="hold">
                                          <p:stCondLst>
                                            <p:cond delay="499"/>
                                          </p:stCondLst>
                                        </p:cTn>
                                        <p:tgtEl>
                                          <p:spTgt spid="23"/>
                                        </p:tgtEl>
                                        <p:attrNameLst>
                                          <p:attrName>style.visibility</p:attrName>
                                        </p:attrNameLst>
                                      </p:cBhvr>
                                      <p:to>
                                        <p:strVal val="hidden"/>
                                      </p:to>
                                    </p:set>
                                  </p:childTnLst>
                                </p:cTn>
                              </p:par>
                              <p:par>
                                <p:cTn id="81" presetID="2" presetClass="exit" presetSubtype="8" fill="hold" grpId="1" nodeType="withEffect">
                                  <p:stCondLst>
                                    <p:cond delay="0"/>
                                  </p:stCondLst>
                                  <p:childTnLst>
                                    <p:anim calcmode="lin" valueType="num">
                                      <p:cBhvr additive="base">
                                        <p:cTn id="82" dur="500"/>
                                        <p:tgtEl>
                                          <p:spTgt spid="24"/>
                                        </p:tgtEl>
                                        <p:attrNameLst>
                                          <p:attrName>ppt_x</p:attrName>
                                        </p:attrNameLst>
                                      </p:cBhvr>
                                      <p:tavLst>
                                        <p:tav tm="0">
                                          <p:val>
                                            <p:strVal val="ppt_x"/>
                                          </p:val>
                                        </p:tav>
                                        <p:tav tm="100000">
                                          <p:val>
                                            <p:strVal val="0-ppt_w/2"/>
                                          </p:val>
                                        </p:tav>
                                      </p:tavLst>
                                    </p:anim>
                                    <p:anim calcmode="lin" valueType="num">
                                      <p:cBhvr additive="base">
                                        <p:cTn id="83" dur="500"/>
                                        <p:tgtEl>
                                          <p:spTgt spid="24"/>
                                        </p:tgtEl>
                                        <p:attrNameLst>
                                          <p:attrName>ppt_y</p:attrName>
                                        </p:attrNameLst>
                                      </p:cBhvr>
                                      <p:tavLst>
                                        <p:tav tm="0">
                                          <p:val>
                                            <p:strVal val="ppt_y"/>
                                          </p:val>
                                        </p:tav>
                                        <p:tav tm="100000">
                                          <p:val>
                                            <p:strVal val="ppt_y"/>
                                          </p:val>
                                        </p:tav>
                                      </p:tavLst>
                                    </p:anim>
                                    <p:set>
                                      <p:cBhvr>
                                        <p:cTn id="84" dur="1" fill="hold">
                                          <p:stCondLst>
                                            <p:cond delay="499"/>
                                          </p:stCondLst>
                                        </p:cTn>
                                        <p:tgtEl>
                                          <p:spTgt spid="24"/>
                                        </p:tgtEl>
                                        <p:attrNameLst>
                                          <p:attrName>style.visibility</p:attrName>
                                        </p:attrNameLst>
                                      </p:cBhvr>
                                      <p:to>
                                        <p:strVal val="hidden"/>
                                      </p:to>
                                    </p:set>
                                  </p:childTnLst>
                                </p:cTn>
                              </p:par>
                              <p:par>
                                <p:cTn id="85" presetID="2" presetClass="exit" presetSubtype="8" fill="hold" grpId="1" nodeType="withEffect">
                                  <p:stCondLst>
                                    <p:cond delay="0"/>
                                  </p:stCondLst>
                                  <p:childTnLst>
                                    <p:anim calcmode="lin" valueType="num">
                                      <p:cBhvr additive="base">
                                        <p:cTn id="86" dur="500"/>
                                        <p:tgtEl>
                                          <p:spTgt spid="25"/>
                                        </p:tgtEl>
                                        <p:attrNameLst>
                                          <p:attrName>ppt_x</p:attrName>
                                        </p:attrNameLst>
                                      </p:cBhvr>
                                      <p:tavLst>
                                        <p:tav tm="0">
                                          <p:val>
                                            <p:strVal val="ppt_x"/>
                                          </p:val>
                                        </p:tav>
                                        <p:tav tm="100000">
                                          <p:val>
                                            <p:strVal val="0-ppt_w/2"/>
                                          </p:val>
                                        </p:tav>
                                      </p:tavLst>
                                    </p:anim>
                                    <p:anim calcmode="lin" valueType="num">
                                      <p:cBhvr additive="base">
                                        <p:cTn id="87" dur="500"/>
                                        <p:tgtEl>
                                          <p:spTgt spid="25"/>
                                        </p:tgtEl>
                                        <p:attrNameLst>
                                          <p:attrName>ppt_y</p:attrName>
                                        </p:attrNameLst>
                                      </p:cBhvr>
                                      <p:tavLst>
                                        <p:tav tm="0">
                                          <p:val>
                                            <p:strVal val="ppt_y"/>
                                          </p:val>
                                        </p:tav>
                                        <p:tav tm="100000">
                                          <p:val>
                                            <p:strVal val="ppt_y"/>
                                          </p:val>
                                        </p:tav>
                                      </p:tavLst>
                                    </p:anim>
                                    <p:set>
                                      <p:cBhvr>
                                        <p:cTn id="88" dur="1" fill="hold">
                                          <p:stCondLst>
                                            <p:cond delay="499"/>
                                          </p:stCondLst>
                                        </p:cTn>
                                        <p:tgtEl>
                                          <p:spTgt spid="25"/>
                                        </p:tgtEl>
                                        <p:attrNameLst>
                                          <p:attrName>style.visibility</p:attrName>
                                        </p:attrNameLst>
                                      </p:cBhvr>
                                      <p:to>
                                        <p:strVal val="hidden"/>
                                      </p:to>
                                    </p:set>
                                  </p:childTnLst>
                                </p:cTn>
                              </p:par>
                              <p:par>
                                <p:cTn id="89" presetID="2" presetClass="entr" presetSubtype="2"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750" fill="hold"/>
                                        <p:tgtEl>
                                          <p:spTgt spid="31"/>
                                        </p:tgtEl>
                                        <p:attrNameLst>
                                          <p:attrName>ppt_x</p:attrName>
                                        </p:attrNameLst>
                                      </p:cBhvr>
                                      <p:tavLst>
                                        <p:tav tm="0">
                                          <p:val>
                                            <p:strVal val="1+#ppt_w/2"/>
                                          </p:val>
                                        </p:tav>
                                        <p:tav tm="100000">
                                          <p:val>
                                            <p:strVal val="#ppt_x"/>
                                          </p:val>
                                        </p:tav>
                                      </p:tavLst>
                                    </p:anim>
                                    <p:anim calcmode="lin" valueType="num">
                                      <p:cBhvr additive="base">
                                        <p:cTn id="92" dur="750" fill="hold"/>
                                        <p:tgtEl>
                                          <p:spTgt spid="31"/>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750" fill="hold"/>
                                        <p:tgtEl>
                                          <p:spTgt spid="32"/>
                                        </p:tgtEl>
                                        <p:attrNameLst>
                                          <p:attrName>ppt_x</p:attrName>
                                        </p:attrNameLst>
                                      </p:cBhvr>
                                      <p:tavLst>
                                        <p:tav tm="0">
                                          <p:val>
                                            <p:strVal val="1+#ppt_w/2"/>
                                          </p:val>
                                        </p:tav>
                                        <p:tav tm="100000">
                                          <p:val>
                                            <p:strVal val="#ppt_x"/>
                                          </p:val>
                                        </p:tav>
                                      </p:tavLst>
                                    </p:anim>
                                    <p:anim calcmode="lin" valueType="num">
                                      <p:cBhvr additive="base">
                                        <p:cTn id="96" dur="750" fill="hold"/>
                                        <p:tgtEl>
                                          <p:spTgt spid="3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750" fill="hold"/>
                                        <p:tgtEl>
                                          <p:spTgt spid="28"/>
                                        </p:tgtEl>
                                        <p:attrNameLst>
                                          <p:attrName>ppt_x</p:attrName>
                                        </p:attrNameLst>
                                      </p:cBhvr>
                                      <p:tavLst>
                                        <p:tav tm="0">
                                          <p:val>
                                            <p:strVal val="1+#ppt_w/2"/>
                                          </p:val>
                                        </p:tav>
                                        <p:tav tm="100000">
                                          <p:val>
                                            <p:strVal val="#ppt_x"/>
                                          </p:val>
                                        </p:tav>
                                      </p:tavLst>
                                    </p:anim>
                                    <p:anim calcmode="lin" valueType="num">
                                      <p:cBhvr additive="base">
                                        <p:cTn id="100" dur="750" fill="hold"/>
                                        <p:tgtEl>
                                          <p:spTgt spid="28"/>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750" fill="hold"/>
                                        <p:tgtEl>
                                          <p:spTgt spid="29"/>
                                        </p:tgtEl>
                                        <p:attrNameLst>
                                          <p:attrName>ppt_x</p:attrName>
                                        </p:attrNameLst>
                                      </p:cBhvr>
                                      <p:tavLst>
                                        <p:tav tm="0">
                                          <p:val>
                                            <p:strVal val="1+#ppt_w/2"/>
                                          </p:val>
                                        </p:tav>
                                        <p:tav tm="100000">
                                          <p:val>
                                            <p:strVal val="#ppt_x"/>
                                          </p:val>
                                        </p:tav>
                                      </p:tavLst>
                                    </p:anim>
                                    <p:anim calcmode="lin" valueType="num">
                                      <p:cBhvr additive="base">
                                        <p:cTn id="104" dur="750" fill="hold"/>
                                        <p:tgtEl>
                                          <p:spTgt spid="29"/>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750" fill="hold"/>
                                        <p:tgtEl>
                                          <p:spTgt spid="30"/>
                                        </p:tgtEl>
                                        <p:attrNameLst>
                                          <p:attrName>ppt_x</p:attrName>
                                        </p:attrNameLst>
                                      </p:cBhvr>
                                      <p:tavLst>
                                        <p:tav tm="0">
                                          <p:val>
                                            <p:strVal val="1+#ppt_w/2"/>
                                          </p:val>
                                        </p:tav>
                                        <p:tav tm="100000">
                                          <p:val>
                                            <p:strVal val="#ppt_x"/>
                                          </p:val>
                                        </p:tav>
                                      </p:tavLst>
                                    </p:anim>
                                    <p:anim calcmode="lin" valueType="num">
                                      <p:cBhvr additive="base">
                                        <p:cTn id="108" dur="75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8" fill="hold" nodeType="clickEffect">
                                  <p:stCondLst>
                                    <p:cond delay="0"/>
                                  </p:stCondLst>
                                  <p:childTnLst>
                                    <p:anim calcmode="lin" valueType="num">
                                      <p:cBhvr additive="base">
                                        <p:cTn id="112" dur="500"/>
                                        <p:tgtEl>
                                          <p:spTgt spid="31"/>
                                        </p:tgtEl>
                                        <p:attrNameLst>
                                          <p:attrName>ppt_x</p:attrName>
                                        </p:attrNameLst>
                                      </p:cBhvr>
                                      <p:tavLst>
                                        <p:tav tm="0">
                                          <p:val>
                                            <p:strVal val="ppt_x"/>
                                          </p:val>
                                        </p:tav>
                                        <p:tav tm="100000">
                                          <p:val>
                                            <p:strVal val="0-ppt_w/2"/>
                                          </p:val>
                                        </p:tav>
                                      </p:tavLst>
                                    </p:anim>
                                    <p:anim calcmode="lin" valueType="num">
                                      <p:cBhvr additive="base">
                                        <p:cTn id="113" dur="500"/>
                                        <p:tgtEl>
                                          <p:spTgt spid="31"/>
                                        </p:tgtEl>
                                        <p:attrNameLst>
                                          <p:attrName>ppt_y</p:attrName>
                                        </p:attrNameLst>
                                      </p:cBhvr>
                                      <p:tavLst>
                                        <p:tav tm="0">
                                          <p:val>
                                            <p:strVal val="ppt_y"/>
                                          </p:val>
                                        </p:tav>
                                        <p:tav tm="100000">
                                          <p:val>
                                            <p:strVal val="ppt_y"/>
                                          </p:val>
                                        </p:tav>
                                      </p:tavLst>
                                    </p:anim>
                                    <p:set>
                                      <p:cBhvr>
                                        <p:cTn id="114" dur="1" fill="hold">
                                          <p:stCondLst>
                                            <p:cond delay="499"/>
                                          </p:stCondLst>
                                        </p:cTn>
                                        <p:tgtEl>
                                          <p:spTgt spid="31"/>
                                        </p:tgtEl>
                                        <p:attrNameLst>
                                          <p:attrName>style.visibility</p:attrName>
                                        </p:attrNameLst>
                                      </p:cBhvr>
                                      <p:to>
                                        <p:strVal val="hidden"/>
                                      </p:to>
                                    </p:set>
                                  </p:childTnLst>
                                </p:cTn>
                              </p:par>
                              <p:par>
                                <p:cTn id="115" presetID="2" presetClass="exit" presetSubtype="8" fill="hold" nodeType="withEffect">
                                  <p:stCondLst>
                                    <p:cond delay="0"/>
                                  </p:stCondLst>
                                  <p:childTnLst>
                                    <p:anim calcmode="lin" valueType="num">
                                      <p:cBhvr additive="base">
                                        <p:cTn id="116" dur="500"/>
                                        <p:tgtEl>
                                          <p:spTgt spid="32"/>
                                        </p:tgtEl>
                                        <p:attrNameLst>
                                          <p:attrName>ppt_x</p:attrName>
                                        </p:attrNameLst>
                                      </p:cBhvr>
                                      <p:tavLst>
                                        <p:tav tm="0">
                                          <p:val>
                                            <p:strVal val="ppt_x"/>
                                          </p:val>
                                        </p:tav>
                                        <p:tav tm="100000">
                                          <p:val>
                                            <p:strVal val="0-ppt_w/2"/>
                                          </p:val>
                                        </p:tav>
                                      </p:tavLst>
                                    </p:anim>
                                    <p:anim calcmode="lin" valueType="num">
                                      <p:cBhvr additive="base">
                                        <p:cTn id="117" dur="500"/>
                                        <p:tgtEl>
                                          <p:spTgt spid="32"/>
                                        </p:tgtEl>
                                        <p:attrNameLst>
                                          <p:attrName>ppt_y</p:attrName>
                                        </p:attrNameLst>
                                      </p:cBhvr>
                                      <p:tavLst>
                                        <p:tav tm="0">
                                          <p:val>
                                            <p:strVal val="ppt_y"/>
                                          </p:val>
                                        </p:tav>
                                        <p:tav tm="100000">
                                          <p:val>
                                            <p:strVal val="ppt_y"/>
                                          </p:val>
                                        </p:tav>
                                      </p:tavLst>
                                    </p:anim>
                                    <p:set>
                                      <p:cBhvr>
                                        <p:cTn id="118" dur="1" fill="hold">
                                          <p:stCondLst>
                                            <p:cond delay="499"/>
                                          </p:stCondLst>
                                        </p:cTn>
                                        <p:tgtEl>
                                          <p:spTgt spid="32"/>
                                        </p:tgtEl>
                                        <p:attrNameLst>
                                          <p:attrName>style.visibility</p:attrName>
                                        </p:attrNameLst>
                                      </p:cBhvr>
                                      <p:to>
                                        <p:strVal val="hidden"/>
                                      </p:to>
                                    </p:set>
                                  </p:childTnLst>
                                </p:cTn>
                              </p:par>
                              <p:par>
                                <p:cTn id="119" presetID="2" presetClass="exit" presetSubtype="8" fill="hold" grpId="1" nodeType="withEffect">
                                  <p:stCondLst>
                                    <p:cond delay="0"/>
                                  </p:stCondLst>
                                  <p:childTnLst>
                                    <p:anim calcmode="lin" valueType="num">
                                      <p:cBhvr additive="base">
                                        <p:cTn id="120" dur="500"/>
                                        <p:tgtEl>
                                          <p:spTgt spid="28"/>
                                        </p:tgtEl>
                                        <p:attrNameLst>
                                          <p:attrName>ppt_x</p:attrName>
                                        </p:attrNameLst>
                                      </p:cBhvr>
                                      <p:tavLst>
                                        <p:tav tm="0">
                                          <p:val>
                                            <p:strVal val="ppt_x"/>
                                          </p:val>
                                        </p:tav>
                                        <p:tav tm="100000">
                                          <p:val>
                                            <p:strVal val="0-ppt_w/2"/>
                                          </p:val>
                                        </p:tav>
                                      </p:tavLst>
                                    </p:anim>
                                    <p:anim calcmode="lin" valueType="num">
                                      <p:cBhvr additive="base">
                                        <p:cTn id="121" dur="500"/>
                                        <p:tgtEl>
                                          <p:spTgt spid="28"/>
                                        </p:tgtEl>
                                        <p:attrNameLst>
                                          <p:attrName>ppt_y</p:attrName>
                                        </p:attrNameLst>
                                      </p:cBhvr>
                                      <p:tavLst>
                                        <p:tav tm="0">
                                          <p:val>
                                            <p:strVal val="ppt_y"/>
                                          </p:val>
                                        </p:tav>
                                        <p:tav tm="100000">
                                          <p:val>
                                            <p:strVal val="ppt_y"/>
                                          </p:val>
                                        </p:tav>
                                      </p:tavLst>
                                    </p:anim>
                                    <p:set>
                                      <p:cBhvr>
                                        <p:cTn id="122" dur="1" fill="hold">
                                          <p:stCondLst>
                                            <p:cond delay="499"/>
                                          </p:stCondLst>
                                        </p:cTn>
                                        <p:tgtEl>
                                          <p:spTgt spid="28"/>
                                        </p:tgtEl>
                                        <p:attrNameLst>
                                          <p:attrName>style.visibility</p:attrName>
                                        </p:attrNameLst>
                                      </p:cBhvr>
                                      <p:to>
                                        <p:strVal val="hidden"/>
                                      </p:to>
                                    </p:set>
                                  </p:childTnLst>
                                </p:cTn>
                              </p:par>
                              <p:par>
                                <p:cTn id="123" presetID="2" presetClass="exit" presetSubtype="8" fill="hold" grpId="1" nodeType="withEffect">
                                  <p:stCondLst>
                                    <p:cond delay="0"/>
                                  </p:stCondLst>
                                  <p:childTnLst>
                                    <p:anim calcmode="lin" valueType="num">
                                      <p:cBhvr additive="base">
                                        <p:cTn id="124" dur="500"/>
                                        <p:tgtEl>
                                          <p:spTgt spid="29"/>
                                        </p:tgtEl>
                                        <p:attrNameLst>
                                          <p:attrName>ppt_x</p:attrName>
                                        </p:attrNameLst>
                                      </p:cBhvr>
                                      <p:tavLst>
                                        <p:tav tm="0">
                                          <p:val>
                                            <p:strVal val="ppt_x"/>
                                          </p:val>
                                        </p:tav>
                                        <p:tav tm="100000">
                                          <p:val>
                                            <p:strVal val="0-ppt_w/2"/>
                                          </p:val>
                                        </p:tav>
                                      </p:tavLst>
                                    </p:anim>
                                    <p:anim calcmode="lin" valueType="num">
                                      <p:cBhvr additive="base">
                                        <p:cTn id="125" dur="500"/>
                                        <p:tgtEl>
                                          <p:spTgt spid="29"/>
                                        </p:tgtEl>
                                        <p:attrNameLst>
                                          <p:attrName>ppt_y</p:attrName>
                                        </p:attrNameLst>
                                      </p:cBhvr>
                                      <p:tavLst>
                                        <p:tav tm="0">
                                          <p:val>
                                            <p:strVal val="ppt_y"/>
                                          </p:val>
                                        </p:tav>
                                        <p:tav tm="100000">
                                          <p:val>
                                            <p:strVal val="ppt_y"/>
                                          </p:val>
                                        </p:tav>
                                      </p:tavLst>
                                    </p:anim>
                                    <p:set>
                                      <p:cBhvr>
                                        <p:cTn id="126" dur="1" fill="hold">
                                          <p:stCondLst>
                                            <p:cond delay="499"/>
                                          </p:stCondLst>
                                        </p:cTn>
                                        <p:tgtEl>
                                          <p:spTgt spid="29"/>
                                        </p:tgtEl>
                                        <p:attrNameLst>
                                          <p:attrName>style.visibility</p:attrName>
                                        </p:attrNameLst>
                                      </p:cBhvr>
                                      <p:to>
                                        <p:strVal val="hidden"/>
                                      </p:to>
                                    </p:set>
                                  </p:childTnLst>
                                </p:cTn>
                              </p:par>
                              <p:par>
                                <p:cTn id="127" presetID="2" presetClass="exit" presetSubtype="8" fill="hold" grpId="1" nodeType="withEffect">
                                  <p:stCondLst>
                                    <p:cond delay="0"/>
                                  </p:stCondLst>
                                  <p:childTnLst>
                                    <p:anim calcmode="lin" valueType="num">
                                      <p:cBhvr additive="base">
                                        <p:cTn id="128" dur="500"/>
                                        <p:tgtEl>
                                          <p:spTgt spid="30"/>
                                        </p:tgtEl>
                                        <p:attrNameLst>
                                          <p:attrName>ppt_x</p:attrName>
                                        </p:attrNameLst>
                                      </p:cBhvr>
                                      <p:tavLst>
                                        <p:tav tm="0">
                                          <p:val>
                                            <p:strVal val="ppt_x"/>
                                          </p:val>
                                        </p:tav>
                                        <p:tav tm="100000">
                                          <p:val>
                                            <p:strVal val="0-ppt_w/2"/>
                                          </p:val>
                                        </p:tav>
                                      </p:tavLst>
                                    </p:anim>
                                    <p:anim calcmode="lin" valueType="num">
                                      <p:cBhvr additive="base">
                                        <p:cTn id="129" dur="500"/>
                                        <p:tgtEl>
                                          <p:spTgt spid="30"/>
                                        </p:tgtEl>
                                        <p:attrNameLst>
                                          <p:attrName>ppt_y</p:attrName>
                                        </p:attrNameLst>
                                      </p:cBhvr>
                                      <p:tavLst>
                                        <p:tav tm="0">
                                          <p:val>
                                            <p:strVal val="ppt_y"/>
                                          </p:val>
                                        </p:tav>
                                        <p:tav tm="100000">
                                          <p:val>
                                            <p:strVal val="ppt_y"/>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ntr" presetSubtype="2" fill="hold" nodeType="withEffect">
                                  <p:stCondLst>
                                    <p:cond delay="0"/>
                                  </p:stCondLst>
                                  <p:childTnLst>
                                    <p:set>
                                      <p:cBhvr>
                                        <p:cTn id="132" dur="1" fill="hold">
                                          <p:stCondLst>
                                            <p:cond delay="0"/>
                                          </p:stCondLst>
                                        </p:cTn>
                                        <p:tgtEl>
                                          <p:spTgt spid="36"/>
                                        </p:tgtEl>
                                        <p:attrNameLst>
                                          <p:attrName>style.visibility</p:attrName>
                                        </p:attrNameLst>
                                      </p:cBhvr>
                                      <p:to>
                                        <p:strVal val="visible"/>
                                      </p:to>
                                    </p:set>
                                    <p:anim calcmode="lin" valueType="num">
                                      <p:cBhvr additive="base">
                                        <p:cTn id="133" dur="750" fill="hold"/>
                                        <p:tgtEl>
                                          <p:spTgt spid="36"/>
                                        </p:tgtEl>
                                        <p:attrNameLst>
                                          <p:attrName>ppt_x</p:attrName>
                                        </p:attrNameLst>
                                      </p:cBhvr>
                                      <p:tavLst>
                                        <p:tav tm="0">
                                          <p:val>
                                            <p:strVal val="1+#ppt_w/2"/>
                                          </p:val>
                                        </p:tav>
                                        <p:tav tm="100000">
                                          <p:val>
                                            <p:strVal val="#ppt_x"/>
                                          </p:val>
                                        </p:tav>
                                      </p:tavLst>
                                    </p:anim>
                                    <p:anim calcmode="lin" valueType="num">
                                      <p:cBhvr additive="base">
                                        <p:cTn id="134" dur="750" fill="hold"/>
                                        <p:tgtEl>
                                          <p:spTgt spid="36"/>
                                        </p:tgtEl>
                                        <p:attrNameLst>
                                          <p:attrName>ppt_y</p:attrName>
                                        </p:attrNameLst>
                                      </p:cBhvr>
                                      <p:tavLst>
                                        <p:tav tm="0">
                                          <p:val>
                                            <p:strVal val="#ppt_y"/>
                                          </p:val>
                                        </p:tav>
                                        <p:tav tm="100000">
                                          <p:val>
                                            <p:strVal val="#ppt_y"/>
                                          </p:val>
                                        </p:tav>
                                      </p:tavLst>
                                    </p:anim>
                                  </p:childTnLst>
                                </p:cTn>
                              </p:par>
                              <p:par>
                                <p:cTn id="135" presetID="2" presetClass="entr" presetSubtype="2" fill="hold"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750" fill="hold"/>
                                        <p:tgtEl>
                                          <p:spTgt spid="37"/>
                                        </p:tgtEl>
                                        <p:attrNameLst>
                                          <p:attrName>ppt_x</p:attrName>
                                        </p:attrNameLst>
                                      </p:cBhvr>
                                      <p:tavLst>
                                        <p:tav tm="0">
                                          <p:val>
                                            <p:strVal val="1+#ppt_w/2"/>
                                          </p:val>
                                        </p:tav>
                                        <p:tav tm="100000">
                                          <p:val>
                                            <p:strVal val="#ppt_x"/>
                                          </p:val>
                                        </p:tav>
                                      </p:tavLst>
                                    </p:anim>
                                    <p:anim calcmode="lin" valueType="num">
                                      <p:cBhvr additive="base">
                                        <p:cTn id="138" dur="750" fill="hold"/>
                                        <p:tgtEl>
                                          <p:spTgt spid="37"/>
                                        </p:tgtEl>
                                        <p:attrNameLst>
                                          <p:attrName>ppt_y</p:attrName>
                                        </p:attrNameLst>
                                      </p:cBhvr>
                                      <p:tavLst>
                                        <p:tav tm="0">
                                          <p:val>
                                            <p:strVal val="#ppt_y"/>
                                          </p:val>
                                        </p:tav>
                                        <p:tav tm="100000">
                                          <p:val>
                                            <p:strVal val="#ppt_y"/>
                                          </p:val>
                                        </p:tav>
                                      </p:tavLst>
                                    </p:anim>
                                  </p:childTnLst>
                                </p:cTn>
                              </p:par>
                              <p:par>
                                <p:cTn id="139" presetID="2" presetClass="entr" presetSubtype="2" fill="hold" grpId="0" nodeType="with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750" fill="hold"/>
                                        <p:tgtEl>
                                          <p:spTgt spid="33"/>
                                        </p:tgtEl>
                                        <p:attrNameLst>
                                          <p:attrName>ppt_x</p:attrName>
                                        </p:attrNameLst>
                                      </p:cBhvr>
                                      <p:tavLst>
                                        <p:tav tm="0">
                                          <p:val>
                                            <p:strVal val="1+#ppt_w/2"/>
                                          </p:val>
                                        </p:tav>
                                        <p:tav tm="100000">
                                          <p:val>
                                            <p:strVal val="#ppt_x"/>
                                          </p:val>
                                        </p:tav>
                                      </p:tavLst>
                                    </p:anim>
                                    <p:anim calcmode="lin" valueType="num">
                                      <p:cBhvr additive="base">
                                        <p:cTn id="142" dur="750" fill="hold"/>
                                        <p:tgtEl>
                                          <p:spTgt spid="33"/>
                                        </p:tgtEl>
                                        <p:attrNameLst>
                                          <p:attrName>ppt_y</p:attrName>
                                        </p:attrNameLst>
                                      </p:cBhvr>
                                      <p:tavLst>
                                        <p:tav tm="0">
                                          <p:val>
                                            <p:strVal val="#ppt_y"/>
                                          </p:val>
                                        </p:tav>
                                        <p:tav tm="100000">
                                          <p:val>
                                            <p:strVal val="#ppt_y"/>
                                          </p:val>
                                        </p:tav>
                                      </p:tavLst>
                                    </p:anim>
                                  </p:childTnLst>
                                </p:cTn>
                              </p:par>
                              <p:par>
                                <p:cTn id="143" presetID="2" presetClass="entr" presetSubtype="2" fill="hold" grpId="0" nodeType="withEffect">
                                  <p:stCondLst>
                                    <p:cond delay="0"/>
                                  </p:stCondLst>
                                  <p:childTnLst>
                                    <p:set>
                                      <p:cBhvr>
                                        <p:cTn id="144" dur="1" fill="hold">
                                          <p:stCondLst>
                                            <p:cond delay="0"/>
                                          </p:stCondLst>
                                        </p:cTn>
                                        <p:tgtEl>
                                          <p:spTgt spid="34"/>
                                        </p:tgtEl>
                                        <p:attrNameLst>
                                          <p:attrName>style.visibility</p:attrName>
                                        </p:attrNameLst>
                                      </p:cBhvr>
                                      <p:to>
                                        <p:strVal val="visible"/>
                                      </p:to>
                                    </p:set>
                                    <p:anim calcmode="lin" valueType="num">
                                      <p:cBhvr additive="base">
                                        <p:cTn id="145" dur="750" fill="hold"/>
                                        <p:tgtEl>
                                          <p:spTgt spid="34"/>
                                        </p:tgtEl>
                                        <p:attrNameLst>
                                          <p:attrName>ppt_x</p:attrName>
                                        </p:attrNameLst>
                                      </p:cBhvr>
                                      <p:tavLst>
                                        <p:tav tm="0">
                                          <p:val>
                                            <p:strVal val="1+#ppt_w/2"/>
                                          </p:val>
                                        </p:tav>
                                        <p:tav tm="100000">
                                          <p:val>
                                            <p:strVal val="#ppt_x"/>
                                          </p:val>
                                        </p:tav>
                                      </p:tavLst>
                                    </p:anim>
                                    <p:anim calcmode="lin" valueType="num">
                                      <p:cBhvr additive="base">
                                        <p:cTn id="146" dur="750" fill="hold"/>
                                        <p:tgtEl>
                                          <p:spTgt spid="34"/>
                                        </p:tgtEl>
                                        <p:attrNameLst>
                                          <p:attrName>ppt_y</p:attrName>
                                        </p:attrNameLst>
                                      </p:cBhvr>
                                      <p:tavLst>
                                        <p:tav tm="0">
                                          <p:val>
                                            <p:strVal val="#ppt_y"/>
                                          </p:val>
                                        </p:tav>
                                        <p:tav tm="100000">
                                          <p:val>
                                            <p:strVal val="#ppt_y"/>
                                          </p:val>
                                        </p:tav>
                                      </p:tavLst>
                                    </p:anim>
                                  </p:childTnLst>
                                </p:cTn>
                              </p:par>
                              <p:par>
                                <p:cTn id="147" presetID="2" presetClass="entr" presetSubtype="2"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 calcmode="lin" valueType="num">
                                      <p:cBhvr additive="base">
                                        <p:cTn id="149" dur="750" fill="hold"/>
                                        <p:tgtEl>
                                          <p:spTgt spid="35"/>
                                        </p:tgtEl>
                                        <p:attrNameLst>
                                          <p:attrName>ppt_x</p:attrName>
                                        </p:attrNameLst>
                                      </p:cBhvr>
                                      <p:tavLst>
                                        <p:tav tm="0">
                                          <p:val>
                                            <p:strVal val="1+#ppt_w/2"/>
                                          </p:val>
                                        </p:tav>
                                        <p:tav tm="100000">
                                          <p:val>
                                            <p:strVal val="#ppt_x"/>
                                          </p:val>
                                        </p:tav>
                                      </p:tavLst>
                                    </p:anim>
                                    <p:anim calcmode="lin" valueType="num">
                                      <p:cBhvr additive="base">
                                        <p:cTn id="150" dur="7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xit" presetSubtype="8" fill="hold" nodeType="clickEffect">
                                  <p:stCondLst>
                                    <p:cond delay="0"/>
                                  </p:stCondLst>
                                  <p:childTnLst>
                                    <p:anim calcmode="lin" valueType="num">
                                      <p:cBhvr additive="base">
                                        <p:cTn id="154" dur="500"/>
                                        <p:tgtEl>
                                          <p:spTgt spid="36"/>
                                        </p:tgtEl>
                                        <p:attrNameLst>
                                          <p:attrName>ppt_x</p:attrName>
                                        </p:attrNameLst>
                                      </p:cBhvr>
                                      <p:tavLst>
                                        <p:tav tm="0">
                                          <p:val>
                                            <p:strVal val="ppt_x"/>
                                          </p:val>
                                        </p:tav>
                                        <p:tav tm="100000">
                                          <p:val>
                                            <p:strVal val="0-ppt_w/2"/>
                                          </p:val>
                                        </p:tav>
                                      </p:tavLst>
                                    </p:anim>
                                    <p:anim calcmode="lin" valueType="num">
                                      <p:cBhvr additive="base">
                                        <p:cTn id="155" dur="500"/>
                                        <p:tgtEl>
                                          <p:spTgt spid="36"/>
                                        </p:tgtEl>
                                        <p:attrNameLst>
                                          <p:attrName>ppt_y</p:attrName>
                                        </p:attrNameLst>
                                      </p:cBhvr>
                                      <p:tavLst>
                                        <p:tav tm="0">
                                          <p:val>
                                            <p:strVal val="ppt_y"/>
                                          </p:val>
                                        </p:tav>
                                        <p:tav tm="100000">
                                          <p:val>
                                            <p:strVal val="ppt_y"/>
                                          </p:val>
                                        </p:tav>
                                      </p:tavLst>
                                    </p:anim>
                                    <p:set>
                                      <p:cBhvr>
                                        <p:cTn id="156" dur="1" fill="hold">
                                          <p:stCondLst>
                                            <p:cond delay="499"/>
                                          </p:stCondLst>
                                        </p:cTn>
                                        <p:tgtEl>
                                          <p:spTgt spid="36"/>
                                        </p:tgtEl>
                                        <p:attrNameLst>
                                          <p:attrName>style.visibility</p:attrName>
                                        </p:attrNameLst>
                                      </p:cBhvr>
                                      <p:to>
                                        <p:strVal val="hidden"/>
                                      </p:to>
                                    </p:set>
                                  </p:childTnLst>
                                </p:cTn>
                              </p:par>
                              <p:par>
                                <p:cTn id="157" presetID="2" presetClass="exit" presetSubtype="8" fill="hold" nodeType="withEffect">
                                  <p:stCondLst>
                                    <p:cond delay="0"/>
                                  </p:stCondLst>
                                  <p:childTnLst>
                                    <p:anim calcmode="lin" valueType="num">
                                      <p:cBhvr additive="base">
                                        <p:cTn id="158" dur="500"/>
                                        <p:tgtEl>
                                          <p:spTgt spid="37"/>
                                        </p:tgtEl>
                                        <p:attrNameLst>
                                          <p:attrName>ppt_x</p:attrName>
                                        </p:attrNameLst>
                                      </p:cBhvr>
                                      <p:tavLst>
                                        <p:tav tm="0">
                                          <p:val>
                                            <p:strVal val="ppt_x"/>
                                          </p:val>
                                        </p:tav>
                                        <p:tav tm="100000">
                                          <p:val>
                                            <p:strVal val="0-ppt_w/2"/>
                                          </p:val>
                                        </p:tav>
                                      </p:tavLst>
                                    </p:anim>
                                    <p:anim calcmode="lin" valueType="num">
                                      <p:cBhvr additive="base">
                                        <p:cTn id="159" dur="500"/>
                                        <p:tgtEl>
                                          <p:spTgt spid="37"/>
                                        </p:tgtEl>
                                        <p:attrNameLst>
                                          <p:attrName>ppt_y</p:attrName>
                                        </p:attrNameLst>
                                      </p:cBhvr>
                                      <p:tavLst>
                                        <p:tav tm="0">
                                          <p:val>
                                            <p:strVal val="ppt_y"/>
                                          </p:val>
                                        </p:tav>
                                        <p:tav tm="100000">
                                          <p:val>
                                            <p:strVal val="ppt_y"/>
                                          </p:val>
                                        </p:tav>
                                      </p:tavLst>
                                    </p:anim>
                                    <p:set>
                                      <p:cBhvr>
                                        <p:cTn id="160" dur="1" fill="hold">
                                          <p:stCondLst>
                                            <p:cond delay="499"/>
                                          </p:stCondLst>
                                        </p:cTn>
                                        <p:tgtEl>
                                          <p:spTgt spid="37"/>
                                        </p:tgtEl>
                                        <p:attrNameLst>
                                          <p:attrName>style.visibility</p:attrName>
                                        </p:attrNameLst>
                                      </p:cBhvr>
                                      <p:to>
                                        <p:strVal val="hidden"/>
                                      </p:to>
                                    </p:set>
                                  </p:childTnLst>
                                </p:cTn>
                              </p:par>
                              <p:par>
                                <p:cTn id="161" presetID="2" presetClass="exit" presetSubtype="8" fill="hold" grpId="1" nodeType="withEffect">
                                  <p:stCondLst>
                                    <p:cond delay="0"/>
                                  </p:stCondLst>
                                  <p:childTnLst>
                                    <p:anim calcmode="lin" valueType="num">
                                      <p:cBhvr additive="base">
                                        <p:cTn id="162" dur="500"/>
                                        <p:tgtEl>
                                          <p:spTgt spid="33"/>
                                        </p:tgtEl>
                                        <p:attrNameLst>
                                          <p:attrName>ppt_x</p:attrName>
                                        </p:attrNameLst>
                                      </p:cBhvr>
                                      <p:tavLst>
                                        <p:tav tm="0">
                                          <p:val>
                                            <p:strVal val="ppt_x"/>
                                          </p:val>
                                        </p:tav>
                                        <p:tav tm="100000">
                                          <p:val>
                                            <p:strVal val="0-ppt_w/2"/>
                                          </p:val>
                                        </p:tav>
                                      </p:tavLst>
                                    </p:anim>
                                    <p:anim calcmode="lin" valueType="num">
                                      <p:cBhvr additive="base">
                                        <p:cTn id="163" dur="500"/>
                                        <p:tgtEl>
                                          <p:spTgt spid="33"/>
                                        </p:tgtEl>
                                        <p:attrNameLst>
                                          <p:attrName>ppt_y</p:attrName>
                                        </p:attrNameLst>
                                      </p:cBhvr>
                                      <p:tavLst>
                                        <p:tav tm="0">
                                          <p:val>
                                            <p:strVal val="ppt_y"/>
                                          </p:val>
                                        </p:tav>
                                        <p:tav tm="100000">
                                          <p:val>
                                            <p:strVal val="ppt_y"/>
                                          </p:val>
                                        </p:tav>
                                      </p:tavLst>
                                    </p:anim>
                                    <p:set>
                                      <p:cBhvr>
                                        <p:cTn id="164" dur="1" fill="hold">
                                          <p:stCondLst>
                                            <p:cond delay="499"/>
                                          </p:stCondLst>
                                        </p:cTn>
                                        <p:tgtEl>
                                          <p:spTgt spid="33"/>
                                        </p:tgtEl>
                                        <p:attrNameLst>
                                          <p:attrName>style.visibility</p:attrName>
                                        </p:attrNameLst>
                                      </p:cBhvr>
                                      <p:to>
                                        <p:strVal val="hidden"/>
                                      </p:to>
                                    </p:set>
                                  </p:childTnLst>
                                </p:cTn>
                              </p:par>
                              <p:par>
                                <p:cTn id="165" presetID="2" presetClass="exit" presetSubtype="8" fill="hold" grpId="1" nodeType="withEffect">
                                  <p:stCondLst>
                                    <p:cond delay="0"/>
                                  </p:stCondLst>
                                  <p:childTnLst>
                                    <p:anim calcmode="lin" valueType="num">
                                      <p:cBhvr additive="base">
                                        <p:cTn id="166" dur="500"/>
                                        <p:tgtEl>
                                          <p:spTgt spid="34"/>
                                        </p:tgtEl>
                                        <p:attrNameLst>
                                          <p:attrName>ppt_x</p:attrName>
                                        </p:attrNameLst>
                                      </p:cBhvr>
                                      <p:tavLst>
                                        <p:tav tm="0">
                                          <p:val>
                                            <p:strVal val="ppt_x"/>
                                          </p:val>
                                        </p:tav>
                                        <p:tav tm="100000">
                                          <p:val>
                                            <p:strVal val="0-ppt_w/2"/>
                                          </p:val>
                                        </p:tav>
                                      </p:tavLst>
                                    </p:anim>
                                    <p:anim calcmode="lin" valueType="num">
                                      <p:cBhvr additive="base">
                                        <p:cTn id="167" dur="500"/>
                                        <p:tgtEl>
                                          <p:spTgt spid="34"/>
                                        </p:tgtEl>
                                        <p:attrNameLst>
                                          <p:attrName>ppt_y</p:attrName>
                                        </p:attrNameLst>
                                      </p:cBhvr>
                                      <p:tavLst>
                                        <p:tav tm="0">
                                          <p:val>
                                            <p:strVal val="ppt_y"/>
                                          </p:val>
                                        </p:tav>
                                        <p:tav tm="100000">
                                          <p:val>
                                            <p:strVal val="ppt_y"/>
                                          </p:val>
                                        </p:tav>
                                      </p:tavLst>
                                    </p:anim>
                                    <p:set>
                                      <p:cBhvr>
                                        <p:cTn id="168" dur="1" fill="hold">
                                          <p:stCondLst>
                                            <p:cond delay="499"/>
                                          </p:stCondLst>
                                        </p:cTn>
                                        <p:tgtEl>
                                          <p:spTgt spid="34"/>
                                        </p:tgtEl>
                                        <p:attrNameLst>
                                          <p:attrName>style.visibility</p:attrName>
                                        </p:attrNameLst>
                                      </p:cBhvr>
                                      <p:to>
                                        <p:strVal val="hidden"/>
                                      </p:to>
                                    </p:set>
                                  </p:childTnLst>
                                </p:cTn>
                              </p:par>
                              <p:par>
                                <p:cTn id="169" presetID="2" presetClass="exit" presetSubtype="8" fill="hold" grpId="1" nodeType="withEffect">
                                  <p:stCondLst>
                                    <p:cond delay="0"/>
                                  </p:stCondLst>
                                  <p:childTnLst>
                                    <p:anim calcmode="lin" valueType="num">
                                      <p:cBhvr additive="base">
                                        <p:cTn id="170" dur="500"/>
                                        <p:tgtEl>
                                          <p:spTgt spid="35"/>
                                        </p:tgtEl>
                                        <p:attrNameLst>
                                          <p:attrName>ppt_x</p:attrName>
                                        </p:attrNameLst>
                                      </p:cBhvr>
                                      <p:tavLst>
                                        <p:tav tm="0">
                                          <p:val>
                                            <p:strVal val="ppt_x"/>
                                          </p:val>
                                        </p:tav>
                                        <p:tav tm="100000">
                                          <p:val>
                                            <p:strVal val="0-ppt_w/2"/>
                                          </p:val>
                                        </p:tav>
                                      </p:tavLst>
                                    </p:anim>
                                    <p:anim calcmode="lin" valueType="num">
                                      <p:cBhvr additive="base">
                                        <p:cTn id="171" dur="500"/>
                                        <p:tgtEl>
                                          <p:spTgt spid="35"/>
                                        </p:tgtEl>
                                        <p:attrNameLst>
                                          <p:attrName>ppt_y</p:attrName>
                                        </p:attrNameLst>
                                      </p:cBhvr>
                                      <p:tavLst>
                                        <p:tav tm="0">
                                          <p:val>
                                            <p:strVal val="ppt_y"/>
                                          </p:val>
                                        </p:tav>
                                        <p:tav tm="100000">
                                          <p:val>
                                            <p:strVal val="ppt_y"/>
                                          </p:val>
                                        </p:tav>
                                      </p:tavLst>
                                    </p:anim>
                                    <p:set>
                                      <p:cBhvr>
                                        <p:cTn id="172" dur="1" fill="hold">
                                          <p:stCondLst>
                                            <p:cond delay="499"/>
                                          </p:stCondLst>
                                        </p:cTn>
                                        <p:tgtEl>
                                          <p:spTgt spid="35"/>
                                        </p:tgtEl>
                                        <p:attrNameLst>
                                          <p:attrName>style.visibility</p:attrName>
                                        </p:attrNameLst>
                                      </p:cBhvr>
                                      <p:to>
                                        <p:strVal val="hidden"/>
                                      </p:to>
                                    </p:set>
                                  </p:childTnLst>
                                </p:cTn>
                              </p:par>
                              <p:par>
                                <p:cTn id="173" presetID="2" presetClass="entr" presetSubtype="2" fill="hold" nodeType="withEffect">
                                  <p:stCondLst>
                                    <p:cond delay="0"/>
                                  </p:stCondLst>
                                  <p:childTnLst>
                                    <p:set>
                                      <p:cBhvr>
                                        <p:cTn id="174" dur="1" fill="hold">
                                          <p:stCondLst>
                                            <p:cond delay="0"/>
                                          </p:stCondLst>
                                        </p:cTn>
                                        <p:tgtEl>
                                          <p:spTgt spid="41"/>
                                        </p:tgtEl>
                                        <p:attrNameLst>
                                          <p:attrName>style.visibility</p:attrName>
                                        </p:attrNameLst>
                                      </p:cBhvr>
                                      <p:to>
                                        <p:strVal val="visible"/>
                                      </p:to>
                                    </p:set>
                                    <p:anim calcmode="lin" valueType="num">
                                      <p:cBhvr additive="base">
                                        <p:cTn id="175" dur="750" fill="hold"/>
                                        <p:tgtEl>
                                          <p:spTgt spid="41"/>
                                        </p:tgtEl>
                                        <p:attrNameLst>
                                          <p:attrName>ppt_x</p:attrName>
                                        </p:attrNameLst>
                                      </p:cBhvr>
                                      <p:tavLst>
                                        <p:tav tm="0">
                                          <p:val>
                                            <p:strVal val="1+#ppt_w/2"/>
                                          </p:val>
                                        </p:tav>
                                        <p:tav tm="100000">
                                          <p:val>
                                            <p:strVal val="#ppt_x"/>
                                          </p:val>
                                        </p:tav>
                                      </p:tavLst>
                                    </p:anim>
                                    <p:anim calcmode="lin" valueType="num">
                                      <p:cBhvr additive="base">
                                        <p:cTn id="176" dur="750" fill="hold"/>
                                        <p:tgtEl>
                                          <p:spTgt spid="41"/>
                                        </p:tgtEl>
                                        <p:attrNameLst>
                                          <p:attrName>ppt_y</p:attrName>
                                        </p:attrNameLst>
                                      </p:cBhvr>
                                      <p:tavLst>
                                        <p:tav tm="0">
                                          <p:val>
                                            <p:strVal val="#ppt_y"/>
                                          </p:val>
                                        </p:tav>
                                        <p:tav tm="100000">
                                          <p:val>
                                            <p:strVal val="#ppt_y"/>
                                          </p:val>
                                        </p:tav>
                                      </p:tavLst>
                                    </p:anim>
                                  </p:childTnLst>
                                </p:cTn>
                              </p:par>
                              <p:par>
                                <p:cTn id="177" presetID="2" presetClass="entr" presetSubtype="2" fill="hold" grpId="0" nodeType="withEffect">
                                  <p:stCondLst>
                                    <p:cond delay="0"/>
                                  </p:stCondLst>
                                  <p:childTnLst>
                                    <p:set>
                                      <p:cBhvr>
                                        <p:cTn id="178" dur="1" fill="hold">
                                          <p:stCondLst>
                                            <p:cond delay="0"/>
                                          </p:stCondLst>
                                        </p:cTn>
                                        <p:tgtEl>
                                          <p:spTgt spid="38"/>
                                        </p:tgtEl>
                                        <p:attrNameLst>
                                          <p:attrName>style.visibility</p:attrName>
                                        </p:attrNameLst>
                                      </p:cBhvr>
                                      <p:to>
                                        <p:strVal val="visible"/>
                                      </p:to>
                                    </p:set>
                                    <p:anim calcmode="lin" valueType="num">
                                      <p:cBhvr additive="base">
                                        <p:cTn id="179" dur="750" fill="hold"/>
                                        <p:tgtEl>
                                          <p:spTgt spid="38"/>
                                        </p:tgtEl>
                                        <p:attrNameLst>
                                          <p:attrName>ppt_x</p:attrName>
                                        </p:attrNameLst>
                                      </p:cBhvr>
                                      <p:tavLst>
                                        <p:tav tm="0">
                                          <p:val>
                                            <p:strVal val="1+#ppt_w/2"/>
                                          </p:val>
                                        </p:tav>
                                        <p:tav tm="100000">
                                          <p:val>
                                            <p:strVal val="#ppt_x"/>
                                          </p:val>
                                        </p:tav>
                                      </p:tavLst>
                                    </p:anim>
                                    <p:anim calcmode="lin" valueType="num">
                                      <p:cBhvr additive="base">
                                        <p:cTn id="180" dur="750" fill="hold"/>
                                        <p:tgtEl>
                                          <p:spTgt spid="38"/>
                                        </p:tgtEl>
                                        <p:attrNameLst>
                                          <p:attrName>ppt_y</p:attrName>
                                        </p:attrNameLst>
                                      </p:cBhvr>
                                      <p:tavLst>
                                        <p:tav tm="0">
                                          <p:val>
                                            <p:strVal val="#ppt_y"/>
                                          </p:val>
                                        </p:tav>
                                        <p:tav tm="100000">
                                          <p:val>
                                            <p:strVal val="#ppt_y"/>
                                          </p:val>
                                        </p:tav>
                                      </p:tavLst>
                                    </p:anim>
                                  </p:childTnLst>
                                </p:cTn>
                              </p:par>
                              <p:par>
                                <p:cTn id="181" presetID="2" presetClass="entr" presetSubtype="2" fill="hold" grpId="0" nodeType="withEffect">
                                  <p:stCondLst>
                                    <p:cond delay="0"/>
                                  </p:stCondLst>
                                  <p:childTnLst>
                                    <p:set>
                                      <p:cBhvr>
                                        <p:cTn id="182" dur="1" fill="hold">
                                          <p:stCondLst>
                                            <p:cond delay="0"/>
                                          </p:stCondLst>
                                        </p:cTn>
                                        <p:tgtEl>
                                          <p:spTgt spid="39"/>
                                        </p:tgtEl>
                                        <p:attrNameLst>
                                          <p:attrName>style.visibility</p:attrName>
                                        </p:attrNameLst>
                                      </p:cBhvr>
                                      <p:to>
                                        <p:strVal val="visible"/>
                                      </p:to>
                                    </p:set>
                                    <p:anim calcmode="lin" valueType="num">
                                      <p:cBhvr additive="base">
                                        <p:cTn id="183" dur="750" fill="hold"/>
                                        <p:tgtEl>
                                          <p:spTgt spid="39"/>
                                        </p:tgtEl>
                                        <p:attrNameLst>
                                          <p:attrName>ppt_x</p:attrName>
                                        </p:attrNameLst>
                                      </p:cBhvr>
                                      <p:tavLst>
                                        <p:tav tm="0">
                                          <p:val>
                                            <p:strVal val="1+#ppt_w/2"/>
                                          </p:val>
                                        </p:tav>
                                        <p:tav tm="100000">
                                          <p:val>
                                            <p:strVal val="#ppt_x"/>
                                          </p:val>
                                        </p:tav>
                                      </p:tavLst>
                                    </p:anim>
                                    <p:anim calcmode="lin" valueType="num">
                                      <p:cBhvr additive="base">
                                        <p:cTn id="184" dur="750" fill="hold"/>
                                        <p:tgtEl>
                                          <p:spTgt spid="39"/>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0"/>
                                  </p:stCondLst>
                                  <p:childTnLst>
                                    <p:set>
                                      <p:cBhvr>
                                        <p:cTn id="186" dur="1" fill="hold">
                                          <p:stCondLst>
                                            <p:cond delay="0"/>
                                          </p:stCondLst>
                                        </p:cTn>
                                        <p:tgtEl>
                                          <p:spTgt spid="40"/>
                                        </p:tgtEl>
                                        <p:attrNameLst>
                                          <p:attrName>style.visibility</p:attrName>
                                        </p:attrNameLst>
                                      </p:cBhvr>
                                      <p:to>
                                        <p:strVal val="visible"/>
                                      </p:to>
                                    </p:set>
                                    <p:anim calcmode="lin" valueType="num">
                                      <p:cBhvr additive="base">
                                        <p:cTn id="187" dur="750" fill="hold"/>
                                        <p:tgtEl>
                                          <p:spTgt spid="40"/>
                                        </p:tgtEl>
                                        <p:attrNameLst>
                                          <p:attrName>ppt_x</p:attrName>
                                        </p:attrNameLst>
                                      </p:cBhvr>
                                      <p:tavLst>
                                        <p:tav tm="0">
                                          <p:val>
                                            <p:strVal val="1+#ppt_w/2"/>
                                          </p:val>
                                        </p:tav>
                                        <p:tav tm="100000">
                                          <p:val>
                                            <p:strVal val="#ppt_x"/>
                                          </p:val>
                                        </p:tav>
                                      </p:tavLst>
                                    </p:anim>
                                    <p:anim calcmode="lin" valueType="num">
                                      <p:cBhvr additive="base">
                                        <p:cTn id="188" dur="750" fill="hold"/>
                                        <p:tgtEl>
                                          <p:spTgt spid="40"/>
                                        </p:tgtEl>
                                        <p:attrNameLst>
                                          <p:attrName>ppt_y</p:attrName>
                                        </p:attrNameLst>
                                      </p:cBhvr>
                                      <p:tavLst>
                                        <p:tav tm="0">
                                          <p:val>
                                            <p:strVal val="#ppt_y"/>
                                          </p:val>
                                        </p:tav>
                                        <p:tav tm="100000">
                                          <p:val>
                                            <p:strVal val="#ppt_y"/>
                                          </p:val>
                                        </p:tav>
                                      </p:tavLst>
                                    </p:anim>
                                  </p:childTnLst>
                                </p:cTn>
                              </p:par>
                              <p:par>
                                <p:cTn id="189" presetID="2" presetClass="entr" presetSubtype="2" fill="hold" nodeType="withEffect">
                                  <p:stCondLst>
                                    <p:cond delay="0"/>
                                  </p:stCondLst>
                                  <p:childTnLst>
                                    <p:set>
                                      <p:cBhvr>
                                        <p:cTn id="190" dur="1" fill="hold">
                                          <p:stCondLst>
                                            <p:cond delay="0"/>
                                          </p:stCondLst>
                                        </p:cTn>
                                        <p:tgtEl>
                                          <p:spTgt spid="42"/>
                                        </p:tgtEl>
                                        <p:attrNameLst>
                                          <p:attrName>style.visibility</p:attrName>
                                        </p:attrNameLst>
                                      </p:cBhvr>
                                      <p:to>
                                        <p:strVal val="visible"/>
                                      </p:to>
                                    </p:set>
                                    <p:anim calcmode="lin" valueType="num">
                                      <p:cBhvr additive="base">
                                        <p:cTn id="191" dur="750" fill="hold"/>
                                        <p:tgtEl>
                                          <p:spTgt spid="42"/>
                                        </p:tgtEl>
                                        <p:attrNameLst>
                                          <p:attrName>ppt_x</p:attrName>
                                        </p:attrNameLst>
                                      </p:cBhvr>
                                      <p:tavLst>
                                        <p:tav tm="0">
                                          <p:val>
                                            <p:strVal val="1+#ppt_w/2"/>
                                          </p:val>
                                        </p:tav>
                                        <p:tav tm="100000">
                                          <p:val>
                                            <p:strVal val="#ppt_x"/>
                                          </p:val>
                                        </p:tav>
                                      </p:tavLst>
                                    </p:anim>
                                    <p:anim calcmode="lin" valueType="num">
                                      <p:cBhvr additive="base">
                                        <p:cTn id="192" dur="75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xit" presetSubtype="8" fill="hold" nodeType="clickEffect">
                                  <p:stCondLst>
                                    <p:cond delay="0"/>
                                  </p:stCondLst>
                                  <p:childTnLst>
                                    <p:anim calcmode="lin" valueType="num">
                                      <p:cBhvr additive="base">
                                        <p:cTn id="196" dur="500"/>
                                        <p:tgtEl>
                                          <p:spTgt spid="41"/>
                                        </p:tgtEl>
                                        <p:attrNameLst>
                                          <p:attrName>ppt_x</p:attrName>
                                        </p:attrNameLst>
                                      </p:cBhvr>
                                      <p:tavLst>
                                        <p:tav tm="0">
                                          <p:val>
                                            <p:strVal val="ppt_x"/>
                                          </p:val>
                                        </p:tav>
                                        <p:tav tm="100000">
                                          <p:val>
                                            <p:strVal val="0-ppt_w/2"/>
                                          </p:val>
                                        </p:tav>
                                      </p:tavLst>
                                    </p:anim>
                                    <p:anim calcmode="lin" valueType="num">
                                      <p:cBhvr additive="base">
                                        <p:cTn id="197" dur="500"/>
                                        <p:tgtEl>
                                          <p:spTgt spid="41"/>
                                        </p:tgtEl>
                                        <p:attrNameLst>
                                          <p:attrName>ppt_y</p:attrName>
                                        </p:attrNameLst>
                                      </p:cBhvr>
                                      <p:tavLst>
                                        <p:tav tm="0">
                                          <p:val>
                                            <p:strVal val="ppt_y"/>
                                          </p:val>
                                        </p:tav>
                                        <p:tav tm="100000">
                                          <p:val>
                                            <p:strVal val="ppt_y"/>
                                          </p:val>
                                        </p:tav>
                                      </p:tavLst>
                                    </p:anim>
                                    <p:set>
                                      <p:cBhvr>
                                        <p:cTn id="198" dur="1" fill="hold">
                                          <p:stCondLst>
                                            <p:cond delay="499"/>
                                          </p:stCondLst>
                                        </p:cTn>
                                        <p:tgtEl>
                                          <p:spTgt spid="41"/>
                                        </p:tgtEl>
                                        <p:attrNameLst>
                                          <p:attrName>style.visibility</p:attrName>
                                        </p:attrNameLst>
                                      </p:cBhvr>
                                      <p:to>
                                        <p:strVal val="hidden"/>
                                      </p:to>
                                    </p:set>
                                  </p:childTnLst>
                                </p:cTn>
                              </p:par>
                              <p:par>
                                <p:cTn id="199" presetID="2" presetClass="exit" presetSubtype="8" fill="hold" nodeType="withEffect">
                                  <p:stCondLst>
                                    <p:cond delay="0"/>
                                  </p:stCondLst>
                                  <p:childTnLst>
                                    <p:anim calcmode="lin" valueType="num">
                                      <p:cBhvr additive="base">
                                        <p:cTn id="200" dur="500"/>
                                        <p:tgtEl>
                                          <p:spTgt spid="42"/>
                                        </p:tgtEl>
                                        <p:attrNameLst>
                                          <p:attrName>ppt_x</p:attrName>
                                        </p:attrNameLst>
                                      </p:cBhvr>
                                      <p:tavLst>
                                        <p:tav tm="0">
                                          <p:val>
                                            <p:strVal val="ppt_x"/>
                                          </p:val>
                                        </p:tav>
                                        <p:tav tm="100000">
                                          <p:val>
                                            <p:strVal val="0-ppt_w/2"/>
                                          </p:val>
                                        </p:tav>
                                      </p:tavLst>
                                    </p:anim>
                                    <p:anim calcmode="lin" valueType="num">
                                      <p:cBhvr additive="base">
                                        <p:cTn id="201" dur="500"/>
                                        <p:tgtEl>
                                          <p:spTgt spid="42"/>
                                        </p:tgtEl>
                                        <p:attrNameLst>
                                          <p:attrName>ppt_y</p:attrName>
                                        </p:attrNameLst>
                                      </p:cBhvr>
                                      <p:tavLst>
                                        <p:tav tm="0">
                                          <p:val>
                                            <p:strVal val="ppt_y"/>
                                          </p:val>
                                        </p:tav>
                                        <p:tav tm="100000">
                                          <p:val>
                                            <p:strVal val="ppt_y"/>
                                          </p:val>
                                        </p:tav>
                                      </p:tavLst>
                                    </p:anim>
                                    <p:set>
                                      <p:cBhvr>
                                        <p:cTn id="202" dur="1" fill="hold">
                                          <p:stCondLst>
                                            <p:cond delay="499"/>
                                          </p:stCondLst>
                                        </p:cTn>
                                        <p:tgtEl>
                                          <p:spTgt spid="42"/>
                                        </p:tgtEl>
                                        <p:attrNameLst>
                                          <p:attrName>style.visibility</p:attrName>
                                        </p:attrNameLst>
                                      </p:cBhvr>
                                      <p:to>
                                        <p:strVal val="hidden"/>
                                      </p:to>
                                    </p:set>
                                  </p:childTnLst>
                                </p:cTn>
                              </p:par>
                              <p:par>
                                <p:cTn id="203" presetID="2" presetClass="exit" presetSubtype="8" fill="hold" grpId="1" nodeType="withEffect">
                                  <p:stCondLst>
                                    <p:cond delay="0"/>
                                  </p:stCondLst>
                                  <p:childTnLst>
                                    <p:anim calcmode="lin" valueType="num">
                                      <p:cBhvr additive="base">
                                        <p:cTn id="204" dur="500"/>
                                        <p:tgtEl>
                                          <p:spTgt spid="40"/>
                                        </p:tgtEl>
                                        <p:attrNameLst>
                                          <p:attrName>ppt_x</p:attrName>
                                        </p:attrNameLst>
                                      </p:cBhvr>
                                      <p:tavLst>
                                        <p:tav tm="0">
                                          <p:val>
                                            <p:strVal val="ppt_x"/>
                                          </p:val>
                                        </p:tav>
                                        <p:tav tm="100000">
                                          <p:val>
                                            <p:strVal val="0-ppt_w/2"/>
                                          </p:val>
                                        </p:tav>
                                      </p:tavLst>
                                    </p:anim>
                                    <p:anim calcmode="lin" valueType="num">
                                      <p:cBhvr additive="base">
                                        <p:cTn id="205" dur="500"/>
                                        <p:tgtEl>
                                          <p:spTgt spid="40"/>
                                        </p:tgtEl>
                                        <p:attrNameLst>
                                          <p:attrName>ppt_y</p:attrName>
                                        </p:attrNameLst>
                                      </p:cBhvr>
                                      <p:tavLst>
                                        <p:tav tm="0">
                                          <p:val>
                                            <p:strVal val="ppt_y"/>
                                          </p:val>
                                        </p:tav>
                                        <p:tav tm="100000">
                                          <p:val>
                                            <p:strVal val="ppt_y"/>
                                          </p:val>
                                        </p:tav>
                                      </p:tavLst>
                                    </p:anim>
                                    <p:set>
                                      <p:cBhvr>
                                        <p:cTn id="206" dur="1" fill="hold">
                                          <p:stCondLst>
                                            <p:cond delay="499"/>
                                          </p:stCondLst>
                                        </p:cTn>
                                        <p:tgtEl>
                                          <p:spTgt spid="40"/>
                                        </p:tgtEl>
                                        <p:attrNameLst>
                                          <p:attrName>style.visibility</p:attrName>
                                        </p:attrNameLst>
                                      </p:cBhvr>
                                      <p:to>
                                        <p:strVal val="hidden"/>
                                      </p:to>
                                    </p:set>
                                  </p:childTnLst>
                                </p:cTn>
                              </p:par>
                              <p:par>
                                <p:cTn id="207" presetID="2" presetClass="exit" presetSubtype="8" fill="hold" grpId="1" nodeType="withEffect">
                                  <p:stCondLst>
                                    <p:cond delay="0"/>
                                  </p:stCondLst>
                                  <p:childTnLst>
                                    <p:anim calcmode="lin" valueType="num">
                                      <p:cBhvr additive="base">
                                        <p:cTn id="208" dur="500"/>
                                        <p:tgtEl>
                                          <p:spTgt spid="39"/>
                                        </p:tgtEl>
                                        <p:attrNameLst>
                                          <p:attrName>ppt_x</p:attrName>
                                        </p:attrNameLst>
                                      </p:cBhvr>
                                      <p:tavLst>
                                        <p:tav tm="0">
                                          <p:val>
                                            <p:strVal val="ppt_x"/>
                                          </p:val>
                                        </p:tav>
                                        <p:tav tm="100000">
                                          <p:val>
                                            <p:strVal val="0-ppt_w/2"/>
                                          </p:val>
                                        </p:tav>
                                      </p:tavLst>
                                    </p:anim>
                                    <p:anim calcmode="lin" valueType="num">
                                      <p:cBhvr additive="base">
                                        <p:cTn id="209" dur="500"/>
                                        <p:tgtEl>
                                          <p:spTgt spid="39"/>
                                        </p:tgtEl>
                                        <p:attrNameLst>
                                          <p:attrName>ppt_y</p:attrName>
                                        </p:attrNameLst>
                                      </p:cBhvr>
                                      <p:tavLst>
                                        <p:tav tm="0">
                                          <p:val>
                                            <p:strVal val="ppt_y"/>
                                          </p:val>
                                        </p:tav>
                                        <p:tav tm="100000">
                                          <p:val>
                                            <p:strVal val="ppt_y"/>
                                          </p:val>
                                        </p:tav>
                                      </p:tavLst>
                                    </p:anim>
                                    <p:set>
                                      <p:cBhvr>
                                        <p:cTn id="210" dur="1" fill="hold">
                                          <p:stCondLst>
                                            <p:cond delay="499"/>
                                          </p:stCondLst>
                                        </p:cTn>
                                        <p:tgtEl>
                                          <p:spTgt spid="39"/>
                                        </p:tgtEl>
                                        <p:attrNameLst>
                                          <p:attrName>style.visibility</p:attrName>
                                        </p:attrNameLst>
                                      </p:cBhvr>
                                      <p:to>
                                        <p:strVal val="hidden"/>
                                      </p:to>
                                    </p:set>
                                  </p:childTnLst>
                                </p:cTn>
                              </p:par>
                              <p:par>
                                <p:cTn id="211" presetID="2" presetClass="exit" presetSubtype="8" fill="hold" grpId="1" nodeType="withEffect">
                                  <p:stCondLst>
                                    <p:cond delay="0"/>
                                  </p:stCondLst>
                                  <p:childTnLst>
                                    <p:anim calcmode="lin" valueType="num">
                                      <p:cBhvr additive="base">
                                        <p:cTn id="212" dur="500"/>
                                        <p:tgtEl>
                                          <p:spTgt spid="38"/>
                                        </p:tgtEl>
                                        <p:attrNameLst>
                                          <p:attrName>ppt_x</p:attrName>
                                        </p:attrNameLst>
                                      </p:cBhvr>
                                      <p:tavLst>
                                        <p:tav tm="0">
                                          <p:val>
                                            <p:strVal val="ppt_x"/>
                                          </p:val>
                                        </p:tav>
                                        <p:tav tm="100000">
                                          <p:val>
                                            <p:strVal val="0-ppt_w/2"/>
                                          </p:val>
                                        </p:tav>
                                      </p:tavLst>
                                    </p:anim>
                                    <p:anim calcmode="lin" valueType="num">
                                      <p:cBhvr additive="base">
                                        <p:cTn id="213" dur="500"/>
                                        <p:tgtEl>
                                          <p:spTgt spid="38"/>
                                        </p:tgtEl>
                                        <p:attrNameLst>
                                          <p:attrName>ppt_y</p:attrName>
                                        </p:attrNameLst>
                                      </p:cBhvr>
                                      <p:tavLst>
                                        <p:tav tm="0">
                                          <p:val>
                                            <p:strVal val="ppt_y"/>
                                          </p:val>
                                        </p:tav>
                                        <p:tav tm="100000">
                                          <p:val>
                                            <p:strVal val="ppt_y"/>
                                          </p:val>
                                        </p:tav>
                                      </p:tavLst>
                                    </p:anim>
                                    <p:set>
                                      <p:cBhvr>
                                        <p:cTn id="214" dur="1" fill="hold">
                                          <p:stCondLst>
                                            <p:cond delay="499"/>
                                          </p:stCondLst>
                                        </p:cTn>
                                        <p:tgtEl>
                                          <p:spTgt spid="38"/>
                                        </p:tgtEl>
                                        <p:attrNameLst>
                                          <p:attrName>style.visibility</p:attrName>
                                        </p:attrNameLst>
                                      </p:cBhvr>
                                      <p:to>
                                        <p:strVal val="hidden"/>
                                      </p:to>
                                    </p:set>
                                  </p:childTnLst>
                                </p:cTn>
                              </p:par>
                            </p:childTnLst>
                          </p:cTn>
                        </p:par>
                        <p:par>
                          <p:cTn id="215" fill="hold">
                            <p:stCondLst>
                              <p:cond delay="500"/>
                            </p:stCondLst>
                            <p:childTnLst>
                              <p:par>
                                <p:cTn id="216" presetID="1" presetClass="entr" presetSubtype="0" fill="hold" grpId="0" nodeType="afterEffect">
                                  <p:stCondLst>
                                    <p:cond delay="0"/>
                                  </p:stCondLst>
                                  <p:childTnLst>
                                    <p:set>
                                      <p:cBhvr>
                                        <p:cTn id="217" dur="1" fill="hold">
                                          <p:stCondLst>
                                            <p:cond delay="0"/>
                                          </p:stCondLst>
                                        </p:cTn>
                                        <p:tgtEl>
                                          <p:spTgt spid="43"/>
                                        </p:tgtEl>
                                        <p:attrNameLst>
                                          <p:attrName>style.visibility</p:attrName>
                                        </p:attrNameLst>
                                      </p:cBhvr>
                                      <p:to>
                                        <p:strVal val="visible"/>
                                      </p:to>
                                    </p:set>
                                  </p:childTnLst>
                                </p:cTn>
                              </p:par>
                              <p:par>
                                <p:cTn id="218" presetID="6" presetClass="emph" presetSubtype="0" fill="hold" grpId="1" nodeType="withEffect">
                                  <p:stCondLst>
                                    <p:cond delay="0"/>
                                  </p:stCondLst>
                                  <p:childTnLst>
                                    <p:animScale>
                                      <p:cBhvr>
                                        <p:cTn id="219" dur="2000" fill="hold"/>
                                        <p:tgtEl>
                                          <p:spTgt spid="4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0" grpId="1" animBg="1"/>
      <p:bldP spid="14" grpId="0" animBg="1"/>
      <p:bldP spid="14" grpId="1" animBg="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33" grpId="0" animBg="1"/>
      <p:bldP spid="33" grpId="1" animBg="1"/>
      <p:bldP spid="34" grpId="0" animBg="1"/>
      <p:bldP spid="34" grpId="1" animBg="1"/>
      <p:bldP spid="35" grpId="0" animBg="1"/>
      <p:bldP spid="35" grpId="1" animBg="1"/>
      <p:bldP spid="38" grpId="0" animBg="1"/>
      <p:bldP spid="38" grpId="1" animBg="1"/>
      <p:bldP spid="39" grpId="0" animBg="1"/>
      <p:bldP spid="39" grpId="1" animBg="1"/>
      <p:bldP spid="40" grpId="0" animBg="1"/>
      <p:bldP spid="40" grpId="1" animBg="1"/>
      <p:bldP spid="43" grpId="0" animBg="1"/>
      <p:bldP spid="4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DF68B-10F6-60CC-F889-AE808CDC79F4}"/>
            </a:ext>
          </a:extLst>
        </p:cNvPr>
        <p:cNvGrpSpPr/>
        <p:nvPr/>
      </p:nvGrpSpPr>
      <p:grpSpPr>
        <a:xfrm>
          <a:off x="0" y="0"/>
          <a:ext cx="0" cy="0"/>
          <a:chOff x="0" y="0"/>
          <a:chExt cx="0" cy="0"/>
        </a:xfrm>
      </p:grpSpPr>
      <p:pic>
        <p:nvPicPr>
          <p:cNvPr id="5" name="線上媒體 8" title="免散瞳眼底鏡檢查介紹短片">
            <a:hlinkClick r:id="" action="ppaction://media"/>
            <a:extLst>
              <a:ext uri="{FF2B5EF4-FFF2-40B4-BE49-F238E27FC236}">
                <a16:creationId xmlns:a16="http://schemas.microsoft.com/office/drawing/2014/main" id="{4D7BDBEE-EF9D-E8F0-3108-CC475AEE6EEC}"/>
              </a:ext>
            </a:extLst>
          </p:cNvPr>
          <p:cNvPicPr>
            <a:picLocks noRot="1" noChangeAspect="1"/>
          </p:cNvPicPr>
          <p:nvPr>
            <a:videoFile r:link="rId1"/>
          </p:nvPr>
        </p:nvPicPr>
        <p:blipFill>
          <a:blip r:embed="rId6"/>
          <a:stretch>
            <a:fillRect/>
          </a:stretch>
        </p:blipFill>
        <p:spPr>
          <a:xfrm>
            <a:off x="2630585" y="1104942"/>
            <a:ext cx="9036186" cy="6848792"/>
          </a:xfrm>
          <a:prstGeom prst="rect">
            <a:avLst/>
          </a:prstGeom>
        </p:spPr>
        <p:style>
          <a:lnRef idx="2">
            <a:schemeClr val="dk1">
              <a:shade val="15000"/>
            </a:schemeClr>
          </a:lnRef>
          <a:fillRef idx="1">
            <a:schemeClr val="dk1"/>
          </a:fillRef>
          <a:effectRef idx="0">
            <a:schemeClr val="dk1"/>
          </a:effectRef>
          <a:fontRef idx="minor">
            <a:schemeClr val="lt1"/>
          </a:fontRef>
        </p:style>
      </p:pic>
      <p:grpSp>
        <p:nvGrpSpPr>
          <p:cNvPr id="12" name="组合 6">
            <a:extLst>
              <a:ext uri="{FF2B5EF4-FFF2-40B4-BE49-F238E27FC236}">
                <a16:creationId xmlns:a16="http://schemas.microsoft.com/office/drawing/2014/main" id="{A154DA6B-7109-B574-DC2F-87A35C671694}"/>
              </a:ext>
            </a:extLst>
          </p:cNvPr>
          <p:cNvGrpSpPr/>
          <p:nvPr/>
        </p:nvGrpSpPr>
        <p:grpSpPr>
          <a:xfrm>
            <a:off x="584969" y="595412"/>
            <a:ext cx="5839920" cy="845764"/>
            <a:chOff x="5047230" y="1656715"/>
            <a:chExt cx="8128709" cy="1177237"/>
          </a:xfrm>
        </p:grpSpPr>
        <p:sp>
          <p:nvSpPr>
            <p:cNvPr id="10" name="图形">
              <a:extLst>
                <a:ext uri="{FF2B5EF4-FFF2-40B4-BE49-F238E27FC236}">
                  <a16:creationId xmlns:a16="http://schemas.microsoft.com/office/drawing/2014/main" id="{EB0303D5-73E6-767C-C054-4F6FAD663D0C}"/>
                </a:ext>
              </a:extLst>
            </p:cNvPr>
            <p:cNvSpPr/>
            <p:nvPr/>
          </p:nvSpPr>
          <p:spPr bwMode="auto">
            <a:xfrm flipH="1">
              <a:off x="5047230" y="1656715"/>
              <a:ext cx="1176655" cy="1176655"/>
            </a:xfrm>
            <a:custGeom>
              <a:avLst/>
              <a:gdLst>
                <a:gd name="connsiteX0" fmla="*/ 1557579 w 3115160"/>
                <a:gd name="connsiteY0" fmla="*/ 790413 h 3115160"/>
                <a:gd name="connsiteX1" fmla="*/ 790412 w 3115160"/>
                <a:gd name="connsiteY1" fmla="*/ 1557580 h 3115160"/>
                <a:gd name="connsiteX2" fmla="*/ 1557579 w 3115160"/>
                <a:gd name="connsiteY2" fmla="*/ 2324747 h 3115160"/>
                <a:gd name="connsiteX3" fmla="*/ 2324746 w 3115160"/>
                <a:gd name="connsiteY3" fmla="*/ 1557580 h 3115160"/>
                <a:gd name="connsiteX4" fmla="*/ 1557579 w 3115160"/>
                <a:gd name="connsiteY4" fmla="*/ 790413 h 3115160"/>
                <a:gd name="connsiteX5" fmla="*/ 1557580 w 3115160"/>
                <a:gd name="connsiteY5" fmla="*/ 0 h 3115160"/>
                <a:gd name="connsiteX6" fmla="*/ 3115160 w 3115160"/>
                <a:gd name="connsiteY6" fmla="*/ 1557580 h 3115160"/>
                <a:gd name="connsiteX7" fmla="*/ 1557580 w 3115160"/>
                <a:gd name="connsiteY7" fmla="*/ 3115160 h 3115160"/>
                <a:gd name="connsiteX8" fmla="*/ 0 w 3115160"/>
                <a:gd name="connsiteY8" fmla="*/ 1557580 h 3115160"/>
                <a:gd name="connsiteX9" fmla="*/ 1557580 w 3115160"/>
                <a:gd name="connsiteY9" fmla="*/ 0 h 31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5160" h="3115160">
                  <a:moveTo>
                    <a:pt x="1557579" y="790413"/>
                  </a:moveTo>
                  <a:cubicBezTo>
                    <a:pt x="1133884" y="790413"/>
                    <a:pt x="790412" y="1133885"/>
                    <a:pt x="790412" y="1557580"/>
                  </a:cubicBezTo>
                  <a:cubicBezTo>
                    <a:pt x="790412" y="1981275"/>
                    <a:pt x="1133884" y="2324747"/>
                    <a:pt x="1557579" y="2324747"/>
                  </a:cubicBezTo>
                  <a:cubicBezTo>
                    <a:pt x="1981274" y="2324747"/>
                    <a:pt x="2324746" y="1981275"/>
                    <a:pt x="2324746" y="1557580"/>
                  </a:cubicBezTo>
                  <a:cubicBezTo>
                    <a:pt x="2324746" y="1133885"/>
                    <a:pt x="1981274" y="790413"/>
                    <a:pt x="1557579" y="790413"/>
                  </a:cubicBezTo>
                  <a:close/>
                  <a:moveTo>
                    <a:pt x="1557580" y="0"/>
                  </a:moveTo>
                  <a:cubicBezTo>
                    <a:pt x="2417808" y="0"/>
                    <a:pt x="3115160" y="697352"/>
                    <a:pt x="3115160" y="1557580"/>
                  </a:cubicBezTo>
                  <a:cubicBezTo>
                    <a:pt x="3115160" y="2417808"/>
                    <a:pt x="2417808" y="3115160"/>
                    <a:pt x="1557580" y="3115160"/>
                  </a:cubicBezTo>
                  <a:cubicBezTo>
                    <a:pt x="697352" y="3115160"/>
                    <a:pt x="0" y="2417808"/>
                    <a:pt x="0" y="1557580"/>
                  </a:cubicBezTo>
                  <a:cubicBezTo>
                    <a:pt x="0" y="697352"/>
                    <a:pt x="697352" y="0"/>
                    <a:pt x="1557580" y="0"/>
                  </a:cubicBezTo>
                  <a:close/>
                </a:path>
              </a:pathLst>
            </a:custGeom>
            <a:solidFill>
              <a:schemeClr val="accent2"/>
            </a:solidFill>
            <a:ln w="0">
              <a:noFill/>
              <a:prstDash val="solid"/>
              <a:round/>
            </a:ln>
          </p:spPr>
          <p:txBody>
            <a:bodyPr vert="horz" wrap="square" lIns="219456" tIns="109728" rIns="219456" bIns="109728" numCol="1" rtlCol="0" anchor="t" anchorCtr="0" compatLnSpc="1"/>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l"/>
              <a:endParaRPr lang="en-US" sz="7200" b="1">
                <a:latin typeface="微软雅黑" panose="020B0503020204020204" pitchFamily="34" charset="-122"/>
                <a:ea typeface="微软雅黑" panose="020B0503020204020204" pitchFamily="34" charset="-122"/>
                <a:cs typeface="字魂58号-创中黑" panose="00000500000000000000" charset="-122"/>
              </a:endParaRPr>
            </a:p>
          </p:txBody>
        </p:sp>
        <p:sp>
          <p:nvSpPr>
            <p:cNvPr id="11" name="图形">
              <a:extLst>
                <a:ext uri="{FF2B5EF4-FFF2-40B4-BE49-F238E27FC236}">
                  <a16:creationId xmlns:a16="http://schemas.microsoft.com/office/drawing/2014/main" id="{3041142E-400D-724A-7D27-BFEF01C3F0E4}"/>
                </a:ext>
              </a:extLst>
            </p:cNvPr>
            <p:cNvSpPr/>
            <p:nvPr>
              <p:custDataLst>
                <p:tags r:id="rId2"/>
              </p:custDataLst>
            </p:nvPr>
          </p:nvSpPr>
          <p:spPr>
            <a:xfrm>
              <a:off x="5677994" y="1699279"/>
              <a:ext cx="7497945" cy="1134673"/>
            </a:xfrm>
            <a:prstGeom prst="roundRect">
              <a:avLst>
                <a:gd name="adj" fmla="val 50000"/>
              </a:avLst>
            </a:prstGeom>
            <a:gradFill>
              <a:gsLst>
                <a:gs pos="100000">
                  <a:schemeClr val="accent1"/>
                </a:gs>
                <a:gs pos="0">
                  <a:schemeClr val="accent1">
                    <a:lumMod val="90000"/>
                    <a:lumOff val="10000"/>
                  </a:schemeClr>
                </a:gs>
              </a:gsLst>
              <a:lin ang="5400000" scaled="1"/>
            </a:gradFill>
            <a:ln>
              <a:noFill/>
            </a:ln>
            <a:effectLst>
              <a:outerShdw blurRad="1270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r>
                <a:rPr lang="zh-TW" altLang="en-US" sz="4550">
                  <a:solidFill>
                    <a:srgbClr val="FFFFFF"/>
                  </a:solidFill>
                  <a:latin typeface="Calibri"/>
                  <a:ea typeface="標楷體"/>
                  <a:cs typeface="Calibri"/>
                </a:rPr>
                <a:t>免散瞳眼底鏡介紹</a:t>
              </a:r>
              <a:endParaRPr lang="en-US" sz="4550">
                <a:solidFill>
                  <a:srgbClr val="FFFFFF"/>
                </a:solidFill>
                <a:latin typeface="Calibri"/>
                <a:ea typeface="標楷體"/>
                <a:cs typeface="Calibri"/>
              </a:endParaRPr>
            </a:p>
          </p:txBody>
        </p:sp>
      </p:grpSp>
    </p:spTree>
    <p:extLst>
      <p:ext uri="{BB962C8B-B14F-4D97-AF65-F5344CB8AC3E}">
        <p14:creationId xmlns:p14="http://schemas.microsoft.com/office/powerpoint/2010/main" val="42729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md type="call" cmd="stop">
                                      <p:cBhvr>
                                        <p:cTn id="8" dur="1">
                                          <p:stCondLst>
                                            <p:cond delay="499"/>
                                          </p:stCondLst>
                                        </p:cTn>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33.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34.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35.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40.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41.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42.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43.xml><?xml version="1.0" encoding="utf-8"?>
<p:tagLst xmlns:a="http://schemas.openxmlformats.org/drawingml/2006/main" xmlns:r="http://schemas.openxmlformats.org/officeDocument/2006/relationships" xmlns:p="http://schemas.openxmlformats.org/presentationml/2006/main">
  <p:tag name="PA" val="v5.2.11"/>
  <p:tag name="RESOURCELIBID_ANIM" val="456"/>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自訂</PresentationFormat>
  <Slides>24</Slides>
  <Notes>20</Notes>
  <HiddenSlides>0</HiddenSlides>
  <ScaleCrop>false</ScaleCrop>
  <HeadingPairs>
    <vt:vector size="4" baseType="variant">
      <vt:variant>
        <vt:lpstr>佈景主題</vt:lpstr>
      </vt:variant>
      <vt:variant>
        <vt:i4>1</vt:i4>
      </vt:variant>
      <vt:variant>
        <vt:lpstr>投影片標題</vt:lpstr>
      </vt:variant>
      <vt:variant>
        <vt:i4>24</vt:i4>
      </vt:variant>
    </vt:vector>
  </HeadingPairs>
  <TitlesOfParts>
    <vt:vector size="25" baseType="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50</cp:revision>
  <dcterms:created xsi:type="dcterms:W3CDTF">2025-03-06T12:40:17Z</dcterms:created>
  <dcterms:modified xsi:type="dcterms:W3CDTF">2025-05-09T07:53:23Z</dcterms:modified>
</cp:coreProperties>
</file>